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9"/>
  </p:notesMasterIdLst>
  <p:sldIdLst>
    <p:sldId id="276" r:id="rId2"/>
    <p:sldId id="278" r:id="rId3"/>
    <p:sldId id="264" r:id="rId4"/>
    <p:sldId id="269" r:id="rId5"/>
    <p:sldId id="275" r:id="rId6"/>
    <p:sldId id="271" r:id="rId7"/>
    <p:sldId id="265" r:id="rId8"/>
    <p:sldId id="263" r:id="rId9"/>
    <p:sldId id="262" r:id="rId10"/>
    <p:sldId id="258" r:id="rId11"/>
    <p:sldId id="259" r:id="rId12"/>
    <p:sldId id="260" r:id="rId13"/>
    <p:sldId id="261" r:id="rId14"/>
    <p:sldId id="257" r:id="rId15"/>
    <p:sldId id="272" r:id="rId16"/>
    <p:sldId id="273" r:id="rId17"/>
    <p:sldId id="277" r:id="rId18"/>
  </p:sldIdLst>
  <p:sldSz cx="9144000" cy="6858000" type="screen4x3"/>
  <p:notesSz cx="6858000" cy="9144000"/>
  <p:embeddedFontLst>
    <p:embeddedFont>
      <p:font typeface="Verdana" pitchFamily="34" charset="0"/>
      <p:regular r:id="rId20"/>
      <p:bold r:id="rId21"/>
      <p:italic r:id="rId22"/>
      <p:boldItalic r:id="rId23"/>
    </p:embeddedFont>
    <p:embeddedFont>
      <p:font typeface="NikoshBAN" pitchFamily="2" charset="0"/>
      <p:regular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Wingdings 2" pitchFamily="18" charset="2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0000FF"/>
    <a:srgbClr val="9900CC"/>
    <a:srgbClr val="0000CC"/>
    <a:srgbClr val="CDFFCD"/>
    <a:srgbClr val="00FF00"/>
    <a:srgbClr val="00FFCC"/>
    <a:srgbClr val="66FF99"/>
    <a:srgbClr val="FF0000"/>
    <a:srgbClr val="F9E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3E821-6783-4925-8286-D7675E8AAE83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D0EC5-1CCC-4906-9A74-AFCE922B0A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5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06C12-534A-4696-8AB0-94F83509220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64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D0EC5-1CCC-4906-9A74-AFCE922B0A3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91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82" y="433954"/>
            <a:ext cx="3254644" cy="600317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11" y="433954"/>
            <a:ext cx="3201551" cy="6003171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4" name="TextBox 3"/>
          <p:cNvSpPr txBox="1"/>
          <p:nvPr/>
        </p:nvSpPr>
        <p:spPr>
          <a:xfrm>
            <a:off x="1621510" y="2123268"/>
            <a:ext cx="45216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51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01000" cy="707886"/>
          </a:xfrm>
          <a:prstGeom prst="rect">
            <a:avLst/>
          </a:prstGeom>
          <a:solidFill>
            <a:srgbClr val="CCFF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চিত্র অংকনের ধারাবাহিক বর্ণনা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28800" y="2281200"/>
            <a:ext cx="6629400" cy="2062200"/>
            <a:chOff x="1524000" y="2209800"/>
            <a:chExt cx="6629400" cy="2062200"/>
          </a:xfrm>
        </p:grpSpPr>
        <p:grpSp>
          <p:nvGrpSpPr>
            <p:cNvPr id="34" name="Group 33"/>
            <p:cNvGrpSpPr/>
            <p:nvPr/>
          </p:nvGrpSpPr>
          <p:grpSpPr>
            <a:xfrm>
              <a:off x="2897935" y="2326728"/>
              <a:ext cx="2885214" cy="1497942"/>
              <a:chOff x="1752600" y="2133600"/>
              <a:chExt cx="2885214" cy="1497942"/>
            </a:xfrm>
          </p:grpSpPr>
          <p:cxnSp>
            <p:nvCxnSpPr>
              <p:cNvPr id="68" name="Straight Connector 67"/>
              <p:cNvCxnSpPr/>
              <p:nvPr/>
            </p:nvCxnSpPr>
            <p:spPr>
              <a:xfrm>
                <a:off x="2803621" y="3318164"/>
                <a:ext cx="1834193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2050114" y="2343093"/>
                <a:ext cx="2054299" cy="9750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H="1" flipV="1">
                <a:off x="2050114" y="2351649"/>
                <a:ext cx="753507" cy="966515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/>
              <p:cNvSpPr txBox="1"/>
              <p:nvPr/>
            </p:nvSpPr>
            <p:spPr>
              <a:xfrm>
                <a:off x="1752600" y="2133600"/>
                <a:ext cx="3706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541747" y="3177918"/>
                <a:ext cx="3561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3928119" y="3231432"/>
                <a:ext cx="3561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1524000" y="2523162"/>
              <a:ext cx="1851088" cy="1519087"/>
              <a:chOff x="6302312" y="4097009"/>
              <a:chExt cx="1851088" cy="1519087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flipH="1">
                <a:off x="6977681" y="4097009"/>
                <a:ext cx="345304" cy="1039406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Arc 63"/>
              <p:cNvSpPr/>
              <p:nvPr/>
            </p:nvSpPr>
            <p:spPr>
              <a:xfrm rot="20143864">
                <a:off x="6302312" y="4656733"/>
                <a:ext cx="999173" cy="959363"/>
              </a:xfrm>
              <a:prstGeom prst="arc">
                <a:avLst>
                  <a:gd name="adj1" fmla="val 18247272"/>
                  <a:gd name="adj2" fmla="val 1984609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Arc 64"/>
              <p:cNvSpPr/>
              <p:nvPr/>
            </p:nvSpPr>
            <p:spPr>
              <a:xfrm rot="13303074">
                <a:off x="6989571" y="4662419"/>
                <a:ext cx="666829" cy="721185"/>
              </a:xfrm>
              <a:prstGeom prst="arc">
                <a:avLst>
                  <a:gd name="adj1" fmla="val 19332805"/>
                  <a:gd name="adj2" fmla="val 269265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639786" y="4936359"/>
                <a:ext cx="3706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X</a:t>
                </a:r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>
                <a:off x="6977681" y="5105400"/>
                <a:ext cx="1175719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5115786" y="2209800"/>
              <a:ext cx="3037614" cy="2062200"/>
              <a:chOff x="2448786" y="2250885"/>
              <a:chExt cx="3037614" cy="2062200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3423607" y="3546764"/>
                <a:ext cx="1834193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2670100" y="2571693"/>
                <a:ext cx="2054299" cy="9750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 flipV="1">
                <a:off x="2670100" y="2580249"/>
                <a:ext cx="753507" cy="966515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2671302" y="2572701"/>
                <a:ext cx="2586498" cy="7548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Arc 40"/>
              <p:cNvSpPr/>
              <p:nvPr/>
            </p:nvSpPr>
            <p:spPr>
              <a:xfrm>
                <a:off x="2629440" y="2250885"/>
                <a:ext cx="999173" cy="959363"/>
              </a:xfrm>
              <a:prstGeom prst="arc">
                <a:avLst>
                  <a:gd name="adj1" fmla="val 18247272"/>
                  <a:gd name="adj2" fmla="val 269265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Arc 41"/>
              <p:cNvSpPr/>
              <p:nvPr/>
            </p:nvSpPr>
            <p:spPr>
              <a:xfrm rot="13303074">
                <a:off x="3442858" y="2385510"/>
                <a:ext cx="915104" cy="1108095"/>
              </a:xfrm>
              <a:prstGeom prst="arc">
                <a:avLst>
                  <a:gd name="adj1" fmla="val 19332805"/>
                  <a:gd name="adj2" fmla="val 269265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 flipH="1">
                <a:off x="4724400" y="2362200"/>
                <a:ext cx="381000" cy="1184564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4038600" y="2362200"/>
                <a:ext cx="381000" cy="1184564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Arc 44"/>
              <p:cNvSpPr/>
              <p:nvPr/>
            </p:nvSpPr>
            <p:spPr>
              <a:xfrm rot="20143864">
                <a:off x="4009613" y="3079237"/>
                <a:ext cx="999173" cy="959363"/>
              </a:xfrm>
              <a:prstGeom prst="arc">
                <a:avLst>
                  <a:gd name="adj1" fmla="val 18247272"/>
                  <a:gd name="adj2" fmla="val 1984609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Arc 45"/>
              <p:cNvSpPr/>
              <p:nvPr/>
            </p:nvSpPr>
            <p:spPr>
              <a:xfrm rot="20143864">
                <a:off x="3353409" y="3079237"/>
                <a:ext cx="999173" cy="959363"/>
              </a:xfrm>
              <a:prstGeom prst="arc">
                <a:avLst>
                  <a:gd name="adj1" fmla="val 18247272"/>
                  <a:gd name="adj2" fmla="val 1984609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Arc 46"/>
              <p:cNvSpPr/>
              <p:nvPr/>
            </p:nvSpPr>
            <p:spPr>
              <a:xfrm rot="13303074">
                <a:off x="4007289" y="3084922"/>
                <a:ext cx="666829" cy="721185"/>
              </a:xfrm>
              <a:prstGeom prst="arc">
                <a:avLst>
                  <a:gd name="adj1" fmla="val 19332805"/>
                  <a:gd name="adj2" fmla="val 269265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Arc 47"/>
              <p:cNvSpPr/>
              <p:nvPr/>
            </p:nvSpPr>
            <p:spPr>
              <a:xfrm rot="13303074">
                <a:off x="4696872" y="3084923"/>
                <a:ext cx="666829" cy="721185"/>
              </a:xfrm>
              <a:prstGeom prst="arc">
                <a:avLst>
                  <a:gd name="adj1" fmla="val 19332805"/>
                  <a:gd name="adj2" fmla="val 269265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Arc 48"/>
              <p:cNvSpPr/>
              <p:nvPr/>
            </p:nvSpPr>
            <p:spPr>
              <a:xfrm flipH="1">
                <a:off x="3877627" y="2926837"/>
                <a:ext cx="999173" cy="959363"/>
              </a:xfrm>
              <a:prstGeom prst="arc">
                <a:avLst>
                  <a:gd name="adj1" fmla="val 18247272"/>
                  <a:gd name="adj2" fmla="val 269265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Arc 49"/>
              <p:cNvSpPr/>
              <p:nvPr/>
            </p:nvSpPr>
            <p:spPr>
              <a:xfrm rot="13782683">
                <a:off x="3700146" y="3195090"/>
                <a:ext cx="906969" cy="727657"/>
              </a:xfrm>
              <a:prstGeom prst="arc">
                <a:avLst>
                  <a:gd name="adj1" fmla="val 19332805"/>
                  <a:gd name="adj2" fmla="val 269265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448786" y="2362200"/>
                <a:ext cx="3706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161733" y="3406518"/>
                <a:ext cx="3561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4548105" y="3460032"/>
                <a:ext cx="3561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884278" y="3486090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E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4763640" y="2266890"/>
                <a:ext cx="3706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G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092266" y="2266890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F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144640" y="2376420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115786" y="3346709"/>
                <a:ext cx="3706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X</a:t>
                </a:r>
              </a:p>
            </p:txBody>
          </p:sp>
          <p:sp>
            <p:nvSpPr>
              <p:cNvPr id="59" name="Arc 58"/>
              <p:cNvSpPr/>
              <p:nvPr/>
            </p:nvSpPr>
            <p:spPr>
              <a:xfrm rot="20947968">
                <a:off x="3129477" y="2604845"/>
                <a:ext cx="999173" cy="959363"/>
              </a:xfrm>
              <a:prstGeom prst="arc">
                <a:avLst>
                  <a:gd name="adj1" fmla="val 18553259"/>
                  <a:gd name="adj2" fmla="val 21592359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Arc 59"/>
              <p:cNvSpPr/>
              <p:nvPr/>
            </p:nvSpPr>
            <p:spPr>
              <a:xfrm rot="11782423">
                <a:off x="3942895" y="2519190"/>
                <a:ext cx="915104" cy="1108095"/>
              </a:xfrm>
              <a:prstGeom prst="arc">
                <a:avLst>
                  <a:gd name="adj1" fmla="val 20818533"/>
                  <a:gd name="adj2" fmla="val 269265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Arc 60"/>
              <p:cNvSpPr/>
              <p:nvPr/>
            </p:nvSpPr>
            <p:spPr>
              <a:xfrm rot="652032" flipV="1">
                <a:off x="3129477" y="3290645"/>
                <a:ext cx="999173" cy="959363"/>
              </a:xfrm>
              <a:prstGeom prst="arc">
                <a:avLst>
                  <a:gd name="adj1" fmla="val 18553259"/>
                  <a:gd name="adj2" fmla="val 21592359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Arc 61"/>
              <p:cNvSpPr/>
              <p:nvPr/>
            </p:nvSpPr>
            <p:spPr>
              <a:xfrm rot="9817577" flipV="1">
                <a:off x="3942895" y="3204990"/>
                <a:ext cx="915104" cy="1108095"/>
              </a:xfrm>
              <a:prstGeom prst="arc">
                <a:avLst>
                  <a:gd name="adj1" fmla="val 20818533"/>
                  <a:gd name="adj2" fmla="val 269265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4" name="Rectangle 73"/>
          <p:cNvSpPr/>
          <p:nvPr/>
        </p:nvSpPr>
        <p:spPr>
          <a:xfrm>
            <a:off x="609600" y="137160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সাধারন নির্বচনঃ একটি ত্রিভুজক্ষেত্রের সমান ক্ষেত্রফল বিশিস্ট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একটি সামান্তরিক আঁকতে হবে যার একটি কোণ একটি নির্দিষ্ট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কোণের সমান।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09600" y="4267200"/>
            <a:ext cx="80009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বিশেষ নির্বচনঃ মনে করি,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একটি নির্দিষ্ট ত্রিভুজক্ষেত্র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এবং </a:t>
            </a:r>
            <a:r>
              <a:rPr lang="bn-IN" sz="3200" dirty="0">
                <a:latin typeface="Times New Roman" pitchFamily="18" charset="0"/>
                <a:cs typeface="NikoshBAN" pitchFamily="2" charset="0"/>
                <a:sym typeface="Symbol"/>
              </a:rPr>
              <a:t></a:t>
            </a:r>
            <a:r>
              <a:rPr lang="en-US" sz="3200" dirty="0">
                <a:latin typeface="Times New Roman" pitchFamily="18" charset="0"/>
                <a:cs typeface="NikoshBAN" pitchFamily="2" charset="0"/>
                <a:sym typeface="Symbol"/>
              </a:rPr>
              <a:t>X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একটি নির্দিষ্ট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কোণ। এরূপ সামান্তরিক আঁকতে হবে,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যার একটি কোণ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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X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সমান এবং যার ক্ষেত্রফল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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ক্ষেত্র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এর ক্ষেত্রফলের সমান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9601" y="1348862"/>
            <a:ext cx="8000998" cy="505193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2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4" grpId="0" build="p"/>
      <p:bldP spid="75" grpId="0" uiExpand="1" build="p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95400" y="762000"/>
            <a:ext cx="6629400" cy="2062200"/>
            <a:chOff x="1524000" y="2209800"/>
            <a:chExt cx="6629400" cy="2062200"/>
          </a:xfrm>
        </p:grpSpPr>
        <p:grpSp>
          <p:nvGrpSpPr>
            <p:cNvPr id="5" name="Group 4"/>
            <p:cNvGrpSpPr/>
            <p:nvPr/>
          </p:nvGrpSpPr>
          <p:grpSpPr>
            <a:xfrm>
              <a:off x="2897935" y="2326728"/>
              <a:ext cx="2885214" cy="1497942"/>
              <a:chOff x="1752600" y="2133600"/>
              <a:chExt cx="2885214" cy="1497942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2803621" y="3318164"/>
                <a:ext cx="1834193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2050114" y="2343093"/>
                <a:ext cx="2054299" cy="9750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 flipV="1">
                <a:off x="2050114" y="2351649"/>
                <a:ext cx="753507" cy="966515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1752600" y="2133600"/>
                <a:ext cx="3706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541747" y="3177918"/>
                <a:ext cx="3561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928119" y="3231432"/>
                <a:ext cx="3561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24000" y="2523162"/>
              <a:ext cx="1851088" cy="1519087"/>
              <a:chOff x="6302312" y="4097009"/>
              <a:chExt cx="1851088" cy="1519087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flipH="1">
                <a:off x="6977681" y="4097009"/>
                <a:ext cx="345304" cy="1039406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Arc 34"/>
              <p:cNvSpPr/>
              <p:nvPr/>
            </p:nvSpPr>
            <p:spPr>
              <a:xfrm rot="20143864">
                <a:off x="6302312" y="4656733"/>
                <a:ext cx="999173" cy="959363"/>
              </a:xfrm>
              <a:prstGeom prst="arc">
                <a:avLst>
                  <a:gd name="adj1" fmla="val 18247272"/>
                  <a:gd name="adj2" fmla="val 1984609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Arc 35"/>
              <p:cNvSpPr/>
              <p:nvPr/>
            </p:nvSpPr>
            <p:spPr>
              <a:xfrm rot="13303074">
                <a:off x="6989571" y="4662419"/>
                <a:ext cx="666829" cy="721185"/>
              </a:xfrm>
              <a:prstGeom prst="arc">
                <a:avLst>
                  <a:gd name="adj1" fmla="val 19332805"/>
                  <a:gd name="adj2" fmla="val 269265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39786" y="4936359"/>
                <a:ext cx="3706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X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6977681" y="5105400"/>
                <a:ext cx="1175719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>
              <a:off x="5115786" y="2209800"/>
              <a:ext cx="3037614" cy="2062200"/>
              <a:chOff x="2448786" y="2250885"/>
              <a:chExt cx="3037614" cy="2062200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3423607" y="3546764"/>
                <a:ext cx="1834193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670100" y="2571693"/>
                <a:ext cx="2054299" cy="9750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 flipV="1">
                <a:off x="2670100" y="2580249"/>
                <a:ext cx="753507" cy="966515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671302" y="2572701"/>
                <a:ext cx="2586498" cy="7548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Arc 11"/>
              <p:cNvSpPr/>
              <p:nvPr/>
            </p:nvSpPr>
            <p:spPr>
              <a:xfrm>
                <a:off x="2629440" y="2250885"/>
                <a:ext cx="999173" cy="959363"/>
              </a:xfrm>
              <a:prstGeom prst="arc">
                <a:avLst>
                  <a:gd name="adj1" fmla="val 18247272"/>
                  <a:gd name="adj2" fmla="val 269265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Arc 12"/>
              <p:cNvSpPr/>
              <p:nvPr/>
            </p:nvSpPr>
            <p:spPr>
              <a:xfrm rot="13303074">
                <a:off x="3442858" y="2385510"/>
                <a:ext cx="915104" cy="1108095"/>
              </a:xfrm>
              <a:prstGeom prst="arc">
                <a:avLst>
                  <a:gd name="adj1" fmla="val 19332805"/>
                  <a:gd name="adj2" fmla="val 269265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H="1">
                <a:off x="4724400" y="2362200"/>
                <a:ext cx="381000" cy="1184564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4038600" y="2362200"/>
                <a:ext cx="381000" cy="1184564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Arc 15"/>
              <p:cNvSpPr/>
              <p:nvPr/>
            </p:nvSpPr>
            <p:spPr>
              <a:xfrm rot="20143864">
                <a:off x="4009613" y="3079237"/>
                <a:ext cx="999173" cy="959363"/>
              </a:xfrm>
              <a:prstGeom prst="arc">
                <a:avLst>
                  <a:gd name="adj1" fmla="val 18247272"/>
                  <a:gd name="adj2" fmla="val 1984609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Arc 16"/>
              <p:cNvSpPr/>
              <p:nvPr/>
            </p:nvSpPr>
            <p:spPr>
              <a:xfrm rot="20143864">
                <a:off x="3353409" y="3079237"/>
                <a:ext cx="999173" cy="959363"/>
              </a:xfrm>
              <a:prstGeom prst="arc">
                <a:avLst>
                  <a:gd name="adj1" fmla="val 18247272"/>
                  <a:gd name="adj2" fmla="val 1984609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Arc 17"/>
              <p:cNvSpPr/>
              <p:nvPr/>
            </p:nvSpPr>
            <p:spPr>
              <a:xfrm rot="13303074">
                <a:off x="4007289" y="3084922"/>
                <a:ext cx="666829" cy="721185"/>
              </a:xfrm>
              <a:prstGeom prst="arc">
                <a:avLst>
                  <a:gd name="adj1" fmla="val 19332805"/>
                  <a:gd name="adj2" fmla="val 269265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Arc 18"/>
              <p:cNvSpPr/>
              <p:nvPr/>
            </p:nvSpPr>
            <p:spPr>
              <a:xfrm rot="13303074">
                <a:off x="4696872" y="3084923"/>
                <a:ext cx="666829" cy="721185"/>
              </a:xfrm>
              <a:prstGeom prst="arc">
                <a:avLst>
                  <a:gd name="adj1" fmla="val 19332805"/>
                  <a:gd name="adj2" fmla="val 269265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Arc 19"/>
              <p:cNvSpPr/>
              <p:nvPr/>
            </p:nvSpPr>
            <p:spPr>
              <a:xfrm flipH="1">
                <a:off x="3877627" y="2926837"/>
                <a:ext cx="999173" cy="959363"/>
              </a:xfrm>
              <a:prstGeom prst="arc">
                <a:avLst>
                  <a:gd name="adj1" fmla="val 18247272"/>
                  <a:gd name="adj2" fmla="val 269265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Arc 20"/>
              <p:cNvSpPr/>
              <p:nvPr/>
            </p:nvSpPr>
            <p:spPr>
              <a:xfrm rot="13782683">
                <a:off x="3700146" y="3195090"/>
                <a:ext cx="906969" cy="727657"/>
              </a:xfrm>
              <a:prstGeom prst="arc">
                <a:avLst>
                  <a:gd name="adj1" fmla="val 19332805"/>
                  <a:gd name="adj2" fmla="val 269265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448786" y="2362200"/>
                <a:ext cx="3706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161733" y="3406518"/>
                <a:ext cx="3561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548105" y="3460032"/>
                <a:ext cx="3561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884278" y="3486090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E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763640" y="2266890"/>
                <a:ext cx="3706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G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092266" y="2266890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F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144640" y="2376420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115786" y="3346709"/>
                <a:ext cx="3706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X</a:t>
                </a:r>
              </a:p>
            </p:txBody>
          </p:sp>
          <p:sp>
            <p:nvSpPr>
              <p:cNvPr id="30" name="Arc 29"/>
              <p:cNvSpPr/>
              <p:nvPr/>
            </p:nvSpPr>
            <p:spPr>
              <a:xfrm rot="20947968">
                <a:off x="3129477" y="2604845"/>
                <a:ext cx="999173" cy="959363"/>
              </a:xfrm>
              <a:prstGeom prst="arc">
                <a:avLst>
                  <a:gd name="adj1" fmla="val 18553259"/>
                  <a:gd name="adj2" fmla="val 21592359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Arc 30"/>
              <p:cNvSpPr/>
              <p:nvPr/>
            </p:nvSpPr>
            <p:spPr>
              <a:xfrm rot="11782423">
                <a:off x="3942895" y="2519190"/>
                <a:ext cx="915104" cy="1108095"/>
              </a:xfrm>
              <a:prstGeom prst="arc">
                <a:avLst>
                  <a:gd name="adj1" fmla="val 20818533"/>
                  <a:gd name="adj2" fmla="val 269265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Arc 31"/>
              <p:cNvSpPr/>
              <p:nvPr/>
            </p:nvSpPr>
            <p:spPr>
              <a:xfrm rot="652032" flipV="1">
                <a:off x="3129477" y="3290645"/>
                <a:ext cx="999173" cy="959363"/>
              </a:xfrm>
              <a:prstGeom prst="arc">
                <a:avLst>
                  <a:gd name="adj1" fmla="val 18553259"/>
                  <a:gd name="adj2" fmla="val 21592359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Arc 32"/>
              <p:cNvSpPr/>
              <p:nvPr/>
            </p:nvSpPr>
            <p:spPr>
              <a:xfrm rot="9817577" flipV="1">
                <a:off x="3942895" y="3204990"/>
                <a:ext cx="915104" cy="1108095"/>
              </a:xfrm>
              <a:prstGeom prst="arc">
                <a:avLst>
                  <a:gd name="adj1" fmla="val 20818533"/>
                  <a:gd name="adj2" fmla="val 269265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5" name="Rectangle 44"/>
          <p:cNvSpPr/>
          <p:nvPr/>
        </p:nvSpPr>
        <p:spPr>
          <a:xfrm>
            <a:off x="609601" y="533400"/>
            <a:ext cx="8000998" cy="57912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09601" y="2785170"/>
            <a:ext cx="800099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অংকনের বিবরনঃ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BC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বাহুকে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বিন্দুতে সমদ্বিখন্ডিত করি।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EC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রেখাংশের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বিন্দুতে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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X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সমান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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CEF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আঁকি।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বিন্দু দিয়ে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BC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বাহুর সমান্তারাল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রশ্মি টানি এবং মনে করি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তা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EF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রশ্মিকে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বিন্দুতে ছেদ করে।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বিন্দু দিয়ে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EF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রেখাংশের সমান্তারাল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CG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রশ্মি টানি এবং মনে করি তা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AZ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রশ্মিকে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বিন্দুতে ছেদ করে। তাহলে,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ECGF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 উদ্দিস্ট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সামান্তরিক।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39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3412" y="533400"/>
            <a:ext cx="7877174" cy="707886"/>
          </a:xfrm>
          <a:prstGeom prst="rect">
            <a:avLst/>
          </a:prstGeom>
          <a:solidFill>
            <a:srgbClr val="CDFFCD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3412" y="5077361"/>
            <a:ext cx="7877174" cy="1323439"/>
          </a:xfrm>
          <a:prstGeom prst="rect">
            <a:avLst/>
          </a:prstGeom>
          <a:solidFill>
            <a:srgbClr val="CCFF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রুলার ও কম্পাসের সাহায্যে একটি সূক্ষ্ম কোণ এবং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একটি স্থূলকোণী ত্রিভুজ আঁক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3276600"/>
            <a:ext cx="2490787" cy="17335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" y="3276600"/>
            <a:ext cx="2795588" cy="1752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" y="1343025"/>
            <a:ext cx="7877175" cy="1857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762" y="3276600"/>
            <a:ext cx="2377838" cy="17335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225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457200"/>
            <a:ext cx="7696200" cy="707886"/>
          </a:xfrm>
          <a:prstGeom prst="rect">
            <a:avLst/>
          </a:prstGeom>
          <a:solidFill>
            <a:srgbClr val="00FFCC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924961"/>
            <a:ext cx="7772400" cy="1323439"/>
          </a:xfrm>
          <a:prstGeom prst="rect">
            <a:avLst/>
          </a:prstGeom>
          <a:solidFill>
            <a:srgbClr val="F9E7E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প্রদত্ত শর্ত দ্বারা সামান্তরিকটি অঙ্কন কর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এবং অঙ্কনের বিবরন দাও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373124"/>
            <a:ext cx="2514600" cy="333056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620" y="1373124"/>
            <a:ext cx="2506980" cy="333056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3124"/>
            <a:ext cx="2667000" cy="333056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3934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87514"/>
            <a:ext cx="7772400" cy="707886"/>
          </a:xfrm>
          <a:prstGeom prst="rect">
            <a:avLst/>
          </a:prstGeom>
          <a:solidFill>
            <a:srgbClr val="00FFCC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571685"/>
            <a:ext cx="7772400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►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সামান্তরিকের কী কী সমান?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►►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বিপরীত বাহু এবং কোণ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►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সামান্তরিক আঁকতে কী কী উপকরন প্রয়োজন হয়?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►►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কম্পাস, রুলার বা স্কেল এবং পেন্সিল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►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একটি কোণ আঁকতে কয়টি বৃত্তচাপ প্রয়োজন?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►</a:t>
            </a:r>
            <a:r>
              <a:rPr lang="en-US" sz="3200" dirty="0" smtClean="0">
                <a:latin typeface="Times New Roman"/>
                <a:cs typeface="Times New Roman"/>
              </a:rPr>
              <a:t>►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দুইটি বৃত্তচাপ প্রয়োজন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►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একটি সরল রেখার প্রান্ত দিয়ে কীভাবে সমান্তরাল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সরল রেখা আঁকা যায়?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►►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দুই প্রান্তে অনুরূপ কোণ অথবা একান্তর কোণ এঁকে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19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71600" y="4554890"/>
            <a:ext cx="6107241" cy="1007710"/>
            <a:chOff x="685800" y="5105400"/>
            <a:chExt cx="6107241" cy="1007710"/>
          </a:xfrm>
        </p:grpSpPr>
        <p:sp>
          <p:nvSpPr>
            <p:cNvPr id="3" name="Flowchart: Process 2"/>
            <p:cNvSpPr/>
            <p:nvPr/>
          </p:nvSpPr>
          <p:spPr>
            <a:xfrm>
              <a:off x="685800" y="5127319"/>
              <a:ext cx="6107241" cy="985791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6781800" y="5127319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6019800" y="5127319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66294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6477000" y="5130109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6324600" y="51185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6172200" y="5116607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257800" y="5145015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867400" y="512309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57150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5562600" y="513624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5410200" y="5134303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495800" y="5145015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5105400" y="512309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49530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800600" y="513624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4648200" y="5134303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733800" y="5127319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3434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4191000" y="5130109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038600" y="51185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3886200" y="5116607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2971800" y="5127319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5814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3429000" y="5130109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3276600" y="51185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3124200" y="5116607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2209800" y="5145015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2819400" y="512309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26670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2514600" y="513624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2362200" y="5134303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447800" y="5145015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2057400" y="512309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19050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752600" y="513624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1600200" y="5134303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12954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11430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9906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8382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6781800" y="5712677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6019800" y="5715000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66294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6477000" y="5791667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6324600" y="57912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61722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5257800" y="5730373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5867400" y="578465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57150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5562600" y="579780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5410200" y="5795861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4495800" y="5715000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5105400" y="578465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49530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4800600" y="579780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4648200" y="5795861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3733800" y="5712677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43434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4191000" y="5791667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4038600" y="5780108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38862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2971800" y="5712677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35814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3429000" y="5791667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3276600" y="5780108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3124200" y="5778165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2209800" y="5730373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2819400" y="578465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2667000" y="57912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2514600" y="579780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2362200" y="5795861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1447800" y="5730373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2057400" y="578465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9050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1752600" y="579780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600200" y="5795861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12954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11430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9906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8382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2057400" y="5410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603422" y="539109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097294" y="5410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477000" y="539109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590800" y="2268890"/>
            <a:ext cx="2021567" cy="2633095"/>
            <a:chOff x="5790557" y="685925"/>
            <a:chExt cx="2021567" cy="2633095"/>
          </a:xfrm>
        </p:grpSpPr>
        <p:sp>
          <p:nvSpPr>
            <p:cNvPr id="89" name="Pentagon 88"/>
            <p:cNvSpPr/>
            <p:nvPr/>
          </p:nvSpPr>
          <p:spPr>
            <a:xfrm rot="7904419">
              <a:off x="5445870" y="1764269"/>
              <a:ext cx="2624870" cy="484632"/>
            </a:xfrm>
            <a:prstGeom prst="homePlate">
              <a:avLst>
                <a:gd name="adj" fmla="val 152916"/>
              </a:avLst>
            </a:prstGeom>
            <a:solidFill>
              <a:srgbClr val="00FF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Isosceles Triangle 89"/>
            <p:cNvSpPr/>
            <p:nvPr/>
          </p:nvSpPr>
          <p:spPr>
            <a:xfrm rot="13682433">
              <a:off x="5905613" y="2321986"/>
              <a:ext cx="437902" cy="668013"/>
            </a:xfrm>
            <a:prstGeom prst="triangle">
              <a:avLst>
                <a:gd name="adj" fmla="val 31891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lowchart: Stored Data 90"/>
            <p:cNvSpPr/>
            <p:nvPr/>
          </p:nvSpPr>
          <p:spPr>
            <a:xfrm rot="7904147">
              <a:off x="7118184" y="864299"/>
              <a:ext cx="872313" cy="515566"/>
            </a:xfrm>
            <a:prstGeom prst="flowChartOnlineStorage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3" name="Straight Connector 92"/>
          <p:cNvCxnSpPr/>
          <p:nvPr/>
        </p:nvCxnSpPr>
        <p:spPr>
          <a:xfrm flipV="1">
            <a:off x="2682442" y="4554890"/>
            <a:ext cx="2499158" cy="131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2689613" y="2448927"/>
            <a:ext cx="1204308" cy="21348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3893921" y="2448927"/>
            <a:ext cx="1225807" cy="21059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3690179" y="197713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286000" y="4378915"/>
            <a:ext cx="389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5197845" y="4297957"/>
            <a:ext cx="389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587138" y="496669"/>
            <a:ext cx="7914347" cy="646331"/>
          </a:xfrm>
          <a:prstGeom prst="rect">
            <a:avLst/>
          </a:prstGeom>
          <a:solidFill>
            <a:srgbClr val="CDFFCD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Times New Roman"/>
                <a:cs typeface="Times New Roman"/>
              </a:rPr>
              <a:t>►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স্কেল 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কম্পাস দ্বারা একটি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ও বৃত্ত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আঁক(বোর্ড)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630416" y="5715000"/>
            <a:ext cx="7827783" cy="646331"/>
          </a:xfrm>
          <a:prstGeom prst="rect">
            <a:avLst/>
          </a:prstGeom>
          <a:solidFill>
            <a:srgbClr val="F9E7E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/>
                <a:cs typeface="Times New Roman"/>
              </a:rPr>
              <a:t>►►ABC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ত্রিভুজ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PQR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বৃত্ত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আঁকা হল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5812816" y="1280495"/>
            <a:ext cx="1654784" cy="4240753"/>
            <a:chOff x="2757145" y="1308355"/>
            <a:chExt cx="1654784" cy="4240753"/>
          </a:xfrm>
        </p:grpSpPr>
        <p:grpSp>
          <p:nvGrpSpPr>
            <p:cNvPr id="101" name="Group 100"/>
            <p:cNvGrpSpPr/>
            <p:nvPr/>
          </p:nvGrpSpPr>
          <p:grpSpPr>
            <a:xfrm>
              <a:off x="3480037" y="1308355"/>
              <a:ext cx="931892" cy="2105794"/>
              <a:chOff x="5265107" y="2347083"/>
              <a:chExt cx="931892" cy="2105794"/>
            </a:xfrm>
          </p:grpSpPr>
          <p:sp>
            <p:nvSpPr>
              <p:cNvPr id="111" name="Flowchart: Merge 110"/>
              <p:cNvSpPr/>
              <p:nvPr/>
            </p:nvSpPr>
            <p:spPr>
              <a:xfrm rot="223590">
                <a:off x="5265107" y="2626687"/>
                <a:ext cx="342900" cy="1826190"/>
              </a:xfrm>
              <a:prstGeom prst="flowChartMerg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lowchart: Merge 111"/>
              <p:cNvSpPr/>
              <p:nvPr/>
            </p:nvSpPr>
            <p:spPr>
              <a:xfrm>
                <a:off x="5423951" y="2590800"/>
                <a:ext cx="342900" cy="1600200"/>
              </a:xfrm>
              <a:prstGeom prst="flowChartMerg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Cube 112"/>
              <p:cNvSpPr/>
              <p:nvPr/>
            </p:nvSpPr>
            <p:spPr>
              <a:xfrm>
                <a:off x="5335702" y="2574976"/>
                <a:ext cx="382864" cy="381000"/>
              </a:xfrm>
              <a:prstGeom prst="cube">
                <a:avLst>
                  <a:gd name="adj" fmla="val 0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Can 113"/>
              <p:cNvSpPr/>
              <p:nvPr/>
            </p:nvSpPr>
            <p:spPr>
              <a:xfrm>
                <a:off x="5443484" y="2347083"/>
                <a:ext cx="195316" cy="228600"/>
              </a:xfrm>
              <a:prstGeom prst="ca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Can 114"/>
              <p:cNvSpPr/>
              <p:nvPr/>
            </p:nvSpPr>
            <p:spPr>
              <a:xfrm rot="5400000">
                <a:off x="5592993" y="3657600"/>
                <a:ext cx="195316" cy="228600"/>
              </a:xfrm>
              <a:prstGeom prst="ca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Pentagon 115"/>
              <p:cNvSpPr/>
              <p:nvPr/>
            </p:nvSpPr>
            <p:spPr>
              <a:xfrm rot="4789565">
                <a:off x="5230783" y="3456157"/>
                <a:ext cx="1550670" cy="381762"/>
              </a:xfrm>
              <a:prstGeom prst="homePlate">
                <a:avLst>
                  <a:gd name="adj" fmla="val 124523"/>
                </a:avLst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lowchart: Stored Data 117"/>
              <p:cNvSpPr/>
              <p:nvPr/>
            </p:nvSpPr>
            <p:spPr>
              <a:xfrm rot="15511319">
                <a:off x="5805332" y="3529583"/>
                <a:ext cx="381000" cy="381762"/>
              </a:xfrm>
              <a:prstGeom prst="flowChartOnlineStorage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 flipH="1" flipV="1">
              <a:off x="2757145" y="3443314"/>
              <a:ext cx="931892" cy="2105794"/>
              <a:chOff x="5265107" y="2347083"/>
              <a:chExt cx="931892" cy="2105794"/>
            </a:xfrm>
          </p:grpSpPr>
          <p:sp>
            <p:nvSpPr>
              <p:cNvPr id="103" name="Flowchart: Merge 102"/>
              <p:cNvSpPr/>
              <p:nvPr/>
            </p:nvSpPr>
            <p:spPr>
              <a:xfrm rot="223590">
                <a:off x="5265107" y="2626687"/>
                <a:ext cx="342900" cy="1826190"/>
              </a:xfrm>
              <a:prstGeom prst="flowChartMerg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lowchart: Merge 103"/>
              <p:cNvSpPr/>
              <p:nvPr/>
            </p:nvSpPr>
            <p:spPr>
              <a:xfrm>
                <a:off x="5423951" y="2590800"/>
                <a:ext cx="342900" cy="1600200"/>
              </a:xfrm>
              <a:prstGeom prst="flowChartMerg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Cube 104"/>
              <p:cNvSpPr/>
              <p:nvPr/>
            </p:nvSpPr>
            <p:spPr>
              <a:xfrm>
                <a:off x="5335702" y="2574976"/>
                <a:ext cx="382864" cy="381000"/>
              </a:xfrm>
              <a:prstGeom prst="cube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Can 105"/>
              <p:cNvSpPr/>
              <p:nvPr/>
            </p:nvSpPr>
            <p:spPr>
              <a:xfrm>
                <a:off x="5443484" y="2347083"/>
                <a:ext cx="195316" cy="228600"/>
              </a:xfrm>
              <a:prstGeom prst="can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Can 106"/>
              <p:cNvSpPr/>
              <p:nvPr/>
            </p:nvSpPr>
            <p:spPr>
              <a:xfrm rot="5400000">
                <a:off x="5592993" y="3657600"/>
                <a:ext cx="195316" cy="228600"/>
              </a:xfrm>
              <a:prstGeom prst="can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Pentagon 107"/>
              <p:cNvSpPr/>
              <p:nvPr/>
            </p:nvSpPr>
            <p:spPr>
              <a:xfrm rot="4789565">
                <a:off x="5230783" y="3456157"/>
                <a:ext cx="1550670" cy="381762"/>
              </a:xfrm>
              <a:prstGeom prst="homePlate">
                <a:avLst>
                  <a:gd name="adj" fmla="val 124523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Flowchart: Stored Data 108"/>
              <p:cNvSpPr/>
              <p:nvPr/>
            </p:nvSpPr>
            <p:spPr>
              <a:xfrm rot="15511319">
                <a:off x="5805332" y="3529583"/>
                <a:ext cx="381000" cy="381762"/>
              </a:xfrm>
              <a:prstGeom prst="flowChartOnlineStorag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9" name="Arc 118"/>
          <p:cNvSpPr/>
          <p:nvPr/>
        </p:nvSpPr>
        <p:spPr>
          <a:xfrm>
            <a:off x="5878208" y="2541047"/>
            <a:ext cx="1511003" cy="1561824"/>
          </a:xfrm>
          <a:prstGeom prst="arc">
            <a:avLst>
              <a:gd name="adj1" fmla="val 10883847"/>
              <a:gd name="adj2" fmla="val 10011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c 119"/>
          <p:cNvSpPr/>
          <p:nvPr/>
        </p:nvSpPr>
        <p:spPr>
          <a:xfrm flipV="1">
            <a:off x="5878208" y="2541047"/>
            <a:ext cx="1511003" cy="1561824"/>
          </a:xfrm>
          <a:prstGeom prst="arc">
            <a:avLst>
              <a:gd name="adj1" fmla="val 10698229"/>
              <a:gd name="adj2" fmla="val 10011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6222006" y="21336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459916" y="308956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382549" y="3426680"/>
            <a:ext cx="389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43074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28333 -0.0030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16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-0.34218 -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218 -1.85185E-6 L -0.20052 -0.195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13125 -0.3030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-1516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52 -0.1956 L 0.08282 -0.195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25 -0.30301 L 0.26458 -0.0030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1500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9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0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6" presetClass="exit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2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41" grpId="0"/>
      <p:bldP spid="142" grpId="0"/>
      <p:bldP spid="143" grpId="0" animBg="1"/>
      <p:bldP spid="144" grpId="0" animBg="1"/>
      <p:bldP spid="119" grpId="0" animBg="1"/>
      <p:bldP spid="120" grpId="0" animBg="1"/>
      <p:bldP spid="94" grpId="0"/>
      <p:bldP spid="121" grpId="0"/>
      <p:bldP spid="1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63714"/>
            <a:ext cx="7924800" cy="707886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133600"/>
            <a:ext cx="7924800" cy="3416320"/>
          </a:xfrm>
          <a:prstGeom prst="rect">
            <a:avLst/>
          </a:prstGeom>
          <a:gradFill flip="none" rotWithShape="1">
            <a:gsLst>
              <a:gs pos="0">
                <a:srgbClr val="00FFCC">
                  <a:tint val="66000"/>
                  <a:satMod val="160000"/>
                </a:srgbClr>
              </a:gs>
              <a:gs pos="50000">
                <a:srgbClr val="00FFCC">
                  <a:tint val="44500"/>
                  <a:satMod val="160000"/>
                </a:srgbClr>
              </a:gs>
              <a:gs pos="100000">
                <a:srgbClr val="00FF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Times New Roman"/>
                <a:cs typeface="NikoshBAN" pitchFamily="2" charset="0"/>
              </a:rPr>
              <a:t>১।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এমন একটি সামান্তরিক আঁক ,যার একটি কোণ একটি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নির্দিস্ট কোণের সমান এবং যা দ্বারা সীমাবদ্ধ ক্ষেত্র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একটি ত্রিভুজক্ষেত্রের ক্ষেত্রফলের সমান।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 এমন একটি ত্রিভুজ আঁক যা দ্বারা সীমাবদ্ধ ক্ষেত্রের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ক্ষেত্রফল একটি নির্দিষ্ট চতুর্ভুজক্ষেত্রের ক্ষেত্রফলের সমান।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(প্রত্যেক ক্ষেত্রে অঙ্কনের চিহ্ন ও বিবরন আবশ্যক)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68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ower point\Photo\Tulips-flow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87379" y="4225347"/>
            <a:ext cx="587542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2339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ropped-concrete3d-copy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52400"/>
            <a:ext cx="7848600" cy="1901372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2057400" y="3429000"/>
            <a:ext cx="5181600" cy="2133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ক্যান্টনমেন্ট পাবলিক স্কুল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কলেজ</a:t>
            </a:r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মোমেনশাহী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2590800"/>
            <a:ext cx="23622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055062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 rot="3263726" flipH="1" flipV="1">
            <a:off x="2295819" y="2193586"/>
            <a:ext cx="931892" cy="2105794"/>
            <a:chOff x="5265107" y="2347083"/>
            <a:chExt cx="931892" cy="2105794"/>
          </a:xfrm>
        </p:grpSpPr>
        <p:sp>
          <p:nvSpPr>
            <p:cNvPr id="38" name="Flowchart: Merge 37"/>
            <p:cNvSpPr/>
            <p:nvPr/>
          </p:nvSpPr>
          <p:spPr>
            <a:xfrm rot="223590">
              <a:off x="5265107" y="2626687"/>
              <a:ext cx="342900" cy="1826190"/>
            </a:xfrm>
            <a:prstGeom prst="flowChartMerg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lowchart: Merge 38"/>
            <p:cNvSpPr/>
            <p:nvPr/>
          </p:nvSpPr>
          <p:spPr>
            <a:xfrm>
              <a:off x="5423951" y="2590800"/>
              <a:ext cx="342900" cy="1600200"/>
            </a:xfrm>
            <a:prstGeom prst="flowChartMerg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Cube 39"/>
            <p:cNvSpPr/>
            <p:nvPr/>
          </p:nvSpPr>
          <p:spPr>
            <a:xfrm>
              <a:off x="5335702" y="2574976"/>
              <a:ext cx="382864" cy="381000"/>
            </a:xfrm>
            <a:prstGeom prst="cube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Can 40"/>
            <p:cNvSpPr/>
            <p:nvPr/>
          </p:nvSpPr>
          <p:spPr>
            <a:xfrm>
              <a:off x="5443484" y="2347083"/>
              <a:ext cx="195316" cy="228600"/>
            </a:xfrm>
            <a:prstGeom prst="can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an 41"/>
            <p:cNvSpPr/>
            <p:nvPr/>
          </p:nvSpPr>
          <p:spPr>
            <a:xfrm rot="5400000">
              <a:off x="5592993" y="3657600"/>
              <a:ext cx="195316" cy="228600"/>
            </a:xfrm>
            <a:prstGeom prst="can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Pentagon 42"/>
            <p:cNvSpPr/>
            <p:nvPr/>
          </p:nvSpPr>
          <p:spPr>
            <a:xfrm rot="4789565">
              <a:off x="5230783" y="3456157"/>
              <a:ext cx="1550670" cy="381762"/>
            </a:xfrm>
            <a:prstGeom prst="homePlate">
              <a:avLst>
                <a:gd name="adj" fmla="val 124523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lowchart: Stored Data 43"/>
            <p:cNvSpPr/>
            <p:nvPr/>
          </p:nvSpPr>
          <p:spPr>
            <a:xfrm rot="15511319">
              <a:off x="5805332" y="3529583"/>
              <a:ext cx="381000" cy="381762"/>
            </a:xfrm>
            <a:prstGeom prst="flowChartOnlineStorag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85800" y="1388596"/>
            <a:ext cx="8001000" cy="4031873"/>
          </a:xfrm>
          <a:prstGeom prst="rect">
            <a:avLst/>
          </a:prstGeom>
          <a:solidFill>
            <a:srgbClr val="CDFFCD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BD" sz="4000" b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36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endParaRPr lang="bn-IN" sz="36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IN" sz="36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 পঞ্চদশ </a:t>
            </a:r>
          </a:p>
          <a:p>
            <a:pPr algn="ctr"/>
            <a:r>
              <a:rPr lang="bn-IN" sz="36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উপপাদ্য ও সম্পাদ্য</a:t>
            </a:r>
            <a:endParaRPr lang="bn-BD" sz="36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বিষয়বস্তুঃ</a:t>
            </a:r>
            <a:r>
              <a:rPr lang="bn-IN" sz="36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সম্পাদ্য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13534" y="381000"/>
            <a:ext cx="124946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১৫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পাঠঃ </a:t>
            </a:r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71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3145735" y="1211752"/>
            <a:ext cx="2493065" cy="2064848"/>
          </a:xfrm>
          <a:prstGeom prst="triangle">
            <a:avLst>
              <a:gd name="adj" fmla="val 49527"/>
            </a:avLst>
          </a:prstGeom>
          <a:solidFill>
            <a:srgbClr val="CDFF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Oval 2"/>
          <p:cNvSpPr/>
          <p:nvPr/>
        </p:nvSpPr>
        <p:spPr>
          <a:xfrm>
            <a:off x="496547" y="3425692"/>
            <a:ext cx="2246653" cy="21369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" name="Parallelogram 3"/>
          <p:cNvSpPr/>
          <p:nvPr/>
        </p:nvSpPr>
        <p:spPr>
          <a:xfrm>
            <a:off x="5791200" y="1190970"/>
            <a:ext cx="2757648" cy="2064848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Trapezoid 4"/>
          <p:cNvSpPr/>
          <p:nvPr/>
        </p:nvSpPr>
        <p:spPr>
          <a:xfrm>
            <a:off x="6161432" y="3425692"/>
            <a:ext cx="2387416" cy="2136908"/>
          </a:xfrm>
          <a:prstGeom prst="trapezoid">
            <a:avLst>
              <a:gd name="adj" fmla="val 16581"/>
            </a:avLst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Hexagon 6"/>
          <p:cNvSpPr/>
          <p:nvPr/>
        </p:nvSpPr>
        <p:spPr>
          <a:xfrm>
            <a:off x="3021798" y="3425692"/>
            <a:ext cx="2769402" cy="2136908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Flowchart: Process 7"/>
          <p:cNvSpPr/>
          <p:nvPr/>
        </p:nvSpPr>
        <p:spPr>
          <a:xfrm>
            <a:off x="496547" y="1211752"/>
            <a:ext cx="2475253" cy="2064848"/>
          </a:xfrm>
          <a:prstGeom prst="flowChartProcess">
            <a:avLst/>
          </a:prstGeom>
          <a:solidFill>
            <a:srgbClr val="F9E7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1898383"/>
            <a:ext cx="1277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বর্গক্ষেত্র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2318852"/>
            <a:ext cx="1029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51189" y="1861652"/>
            <a:ext cx="1649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সামান্তরিক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0370" y="4156364"/>
            <a:ext cx="620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বৃত্ত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4150337"/>
            <a:ext cx="1104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বহুভুজ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7000" y="4156364"/>
            <a:ext cx="1750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ট্রাপিজিয়াম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547" y="5754469"/>
            <a:ext cx="8052301" cy="646331"/>
          </a:xfrm>
          <a:prstGeom prst="rect">
            <a:avLst/>
          </a:prstGeom>
          <a:solidFill>
            <a:srgbClr val="75FF75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বিভিন্ন আকার ও ক্ষেত্রিফল বিশিস্ট জ্যামিতিক চিত্র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6547" y="466070"/>
            <a:ext cx="8052301" cy="584775"/>
          </a:xfrm>
          <a:prstGeom prst="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চিত্রগুলোর নাম জানার চেস্টা করি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38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6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 rot="16200000">
            <a:off x="-2119989" y="2919524"/>
            <a:ext cx="6107241" cy="1007710"/>
            <a:chOff x="685800" y="5105400"/>
            <a:chExt cx="6107241" cy="100771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5" name="Flowchart: Process 24"/>
            <p:cNvSpPr/>
            <p:nvPr/>
          </p:nvSpPr>
          <p:spPr>
            <a:xfrm>
              <a:off x="685800" y="5127319"/>
              <a:ext cx="6107241" cy="985791"/>
            </a:xfrm>
            <a:prstGeom prst="flowChartProcess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6781800" y="5127319"/>
              <a:ext cx="0" cy="36562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6019800" y="5127319"/>
              <a:ext cx="0" cy="36562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6629400" y="510540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6477000" y="5130109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6324600" y="511855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6172200" y="5116607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5257800" y="5145015"/>
              <a:ext cx="0" cy="36562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5867400" y="5123096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5715000" y="510540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5562600" y="5136246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5410200" y="5134303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4495800" y="5145015"/>
              <a:ext cx="0" cy="36562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5105400" y="5123096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4953000" y="510540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4800600" y="5136246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4648200" y="5134303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3733800" y="5127319"/>
              <a:ext cx="0" cy="36562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4343400" y="510540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4191000" y="5130109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4038600" y="511855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3886200" y="5116607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2971800" y="5127319"/>
              <a:ext cx="0" cy="36562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581400" y="510540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3429000" y="5130109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3276600" y="511855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3124200" y="5116607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2209800" y="5145015"/>
              <a:ext cx="0" cy="36562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2819400" y="5123096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2667000" y="510540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2514600" y="5136246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2362200" y="5134303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1447800" y="5145015"/>
              <a:ext cx="0" cy="36562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2057400" y="5123096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1905000" y="510540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752600" y="5136246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1600200" y="5134303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1295400" y="510540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143000" y="510540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990600" y="510540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838200" y="510540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6781800" y="5712677"/>
              <a:ext cx="0" cy="36562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6019800" y="5715000"/>
              <a:ext cx="0" cy="36562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6629400" y="580435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6477000" y="5791667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6324600" y="579120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6172200" y="580435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5257800" y="5730373"/>
              <a:ext cx="0" cy="36562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5867400" y="5784654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5715000" y="580435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5562600" y="5797804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410200" y="5795861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4495800" y="5715000"/>
              <a:ext cx="0" cy="36562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5105400" y="5784654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4953000" y="580435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4800600" y="5797804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4648200" y="5795861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3733800" y="5712677"/>
              <a:ext cx="0" cy="36562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4343400" y="580435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4191000" y="5791667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4038600" y="5780108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3886200" y="580435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2971800" y="5712677"/>
              <a:ext cx="0" cy="36562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3581400" y="580435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3429000" y="5791667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3276600" y="5780108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3124200" y="5778165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2209800" y="5730373"/>
              <a:ext cx="0" cy="36562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2819400" y="5784654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2667000" y="579120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2514600" y="5797804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2362200" y="5795861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1447800" y="5730373"/>
              <a:ext cx="0" cy="36562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V="1">
              <a:off x="2057400" y="5784654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1905000" y="580435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1752600" y="5797804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1600200" y="5795861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1295400" y="580435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1143000" y="580435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V="1">
              <a:off x="990600" y="580435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V="1">
              <a:off x="838200" y="580435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2057400" y="5410200"/>
              <a:ext cx="312906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603422" y="5391090"/>
              <a:ext cx="312906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097294" y="5410200"/>
              <a:ext cx="312906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477000" y="5391090"/>
              <a:ext cx="312906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0" name="Picture 10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19200"/>
            <a:ext cx="4204977" cy="2295526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" t="7116" r="8067" b="6585"/>
          <a:stretch/>
        </p:blipFill>
        <p:spPr>
          <a:xfrm>
            <a:off x="1884932" y="4358675"/>
            <a:ext cx="4698195" cy="2042125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" r="1952" b="3397"/>
          <a:stretch/>
        </p:blipFill>
        <p:spPr>
          <a:xfrm rot="1813761">
            <a:off x="3444856" y="3368484"/>
            <a:ext cx="4148910" cy="2132926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312" y="4619816"/>
            <a:ext cx="876088" cy="178098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 flipH="1">
            <a:off x="5867400" y="1861032"/>
            <a:ext cx="2726928" cy="4463568"/>
            <a:chOff x="1844142" y="1676400"/>
            <a:chExt cx="2726928" cy="4463568"/>
          </a:xfrm>
        </p:grpSpPr>
        <p:grpSp>
          <p:nvGrpSpPr>
            <p:cNvPr id="3" name="Group 2"/>
            <p:cNvGrpSpPr/>
            <p:nvPr/>
          </p:nvGrpSpPr>
          <p:grpSpPr>
            <a:xfrm>
              <a:off x="1844142" y="1676400"/>
              <a:ext cx="1340915" cy="2251703"/>
              <a:chOff x="1798873" y="2056869"/>
              <a:chExt cx="1340915" cy="2251703"/>
            </a:xfrm>
          </p:grpSpPr>
          <p:sp>
            <p:nvSpPr>
              <p:cNvPr id="14" name="Isosceles Triangle 13"/>
              <p:cNvSpPr/>
              <p:nvPr/>
            </p:nvSpPr>
            <p:spPr>
              <a:xfrm rot="21060711" flipH="1" flipV="1">
                <a:off x="2873962" y="2613709"/>
                <a:ext cx="265826" cy="1694863"/>
              </a:xfrm>
              <a:prstGeom prst="triangle">
                <a:avLst>
                  <a:gd name="adj" fmla="val 42852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 rot="906611" flipH="1" flipV="1">
                <a:off x="2451878" y="2533354"/>
                <a:ext cx="327076" cy="1522963"/>
              </a:xfrm>
              <a:prstGeom prst="triangle">
                <a:avLst>
                  <a:gd name="adj" fmla="val 44695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Can 15"/>
              <p:cNvSpPr/>
              <p:nvPr/>
            </p:nvSpPr>
            <p:spPr>
              <a:xfrm flipH="1">
                <a:off x="2727250" y="2056869"/>
                <a:ext cx="197536" cy="189463"/>
              </a:xfrm>
              <a:prstGeom prst="can">
                <a:avLst>
                  <a:gd name="adj" fmla="val 11364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Pentagon 16"/>
              <p:cNvSpPr/>
              <p:nvPr/>
            </p:nvSpPr>
            <p:spPr>
              <a:xfrm rot="16200000" flipH="1">
                <a:off x="1771906" y="3731315"/>
                <a:ext cx="835969" cy="301652"/>
              </a:xfrm>
              <a:prstGeom prst="homePlate">
                <a:avLst>
                  <a:gd name="adj" fmla="val 127322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Minus 17"/>
              <p:cNvSpPr/>
              <p:nvPr/>
            </p:nvSpPr>
            <p:spPr>
              <a:xfrm flipH="1">
                <a:off x="2330808" y="3429000"/>
                <a:ext cx="183792" cy="569813"/>
              </a:xfrm>
              <a:prstGeom prst="mathMinus">
                <a:avLst>
                  <a:gd name="adj1" fmla="val 18183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ight Arrow Callout 18"/>
              <p:cNvSpPr/>
              <p:nvPr/>
            </p:nvSpPr>
            <p:spPr>
              <a:xfrm flipH="1">
                <a:off x="1798873" y="3638700"/>
                <a:ext cx="237044" cy="118712"/>
              </a:xfrm>
              <a:prstGeom prst="rightArrowCallout">
                <a:avLst>
                  <a:gd name="adj1" fmla="val 46212"/>
                  <a:gd name="adj2" fmla="val 50000"/>
                  <a:gd name="adj3" fmla="val 0"/>
                  <a:gd name="adj4" fmla="val 64977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Stored Data 19"/>
              <p:cNvSpPr/>
              <p:nvPr/>
            </p:nvSpPr>
            <p:spPr>
              <a:xfrm rot="15993939">
                <a:off x="2125255" y="3540850"/>
                <a:ext cx="120760" cy="317093"/>
              </a:xfrm>
              <a:prstGeom prst="flowChartOnlineStorag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Cube 20"/>
              <p:cNvSpPr/>
              <p:nvPr/>
            </p:nvSpPr>
            <p:spPr>
              <a:xfrm flipH="1">
                <a:off x="2591429" y="2232780"/>
                <a:ext cx="459054" cy="482116"/>
              </a:xfrm>
              <a:prstGeom prst="cube">
                <a:avLst>
                  <a:gd name="adj" fmla="val 9051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Merge 21"/>
              <p:cNvSpPr/>
              <p:nvPr/>
            </p:nvSpPr>
            <p:spPr>
              <a:xfrm>
                <a:off x="2055898" y="3886200"/>
                <a:ext cx="259473" cy="413926"/>
              </a:xfrm>
              <a:prstGeom prst="flowChartMerg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 flipH="1" flipV="1">
              <a:off x="3230155" y="3888265"/>
              <a:ext cx="1340915" cy="2251703"/>
              <a:chOff x="1798873" y="2056869"/>
              <a:chExt cx="1340915" cy="2251703"/>
            </a:xfrm>
          </p:grpSpPr>
          <p:sp>
            <p:nvSpPr>
              <p:cNvPr id="5" name="Isosceles Triangle 4"/>
              <p:cNvSpPr/>
              <p:nvPr/>
            </p:nvSpPr>
            <p:spPr>
              <a:xfrm rot="21060711" flipH="1" flipV="1">
                <a:off x="2873962" y="2613709"/>
                <a:ext cx="265826" cy="1694863"/>
              </a:xfrm>
              <a:prstGeom prst="triangle">
                <a:avLst>
                  <a:gd name="adj" fmla="val 42852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Isosceles Triangle 5"/>
              <p:cNvSpPr/>
              <p:nvPr/>
            </p:nvSpPr>
            <p:spPr>
              <a:xfrm rot="906611" flipH="1" flipV="1">
                <a:off x="2451878" y="2533354"/>
                <a:ext cx="327076" cy="1522963"/>
              </a:xfrm>
              <a:prstGeom prst="triangle">
                <a:avLst>
                  <a:gd name="adj" fmla="val 44695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Can 6"/>
              <p:cNvSpPr/>
              <p:nvPr/>
            </p:nvSpPr>
            <p:spPr>
              <a:xfrm flipH="1">
                <a:off x="2727250" y="2056869"/>
                <a:ext cx="197536" cy="189463"/>
              </a:xfrm>
              <a:prstGeom prst="can">
                <a:avLst>
                  <a:gd name="adj" fmla="val 11364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Pentagon 7"/>
              <p:cNvSpPr/>
              <p:nvPr/>
            </p:nvSpPr>
            <p:spPr>
              <a:xfrm rot="16200000" flipH="1">
                <a:off x="1771906" y="3731315"/>
                <a:ext cx="835969" cy="301652"/>
              </a:xfrm>
              <a:prstGeom prst="homePlate">
                <a:avLst>
                  <a:gd name="adj" fmla="val 127322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Minus 8"/>
              <p:cNvSpPr/>
              <p:nvPr/>
            </p:nvSpPr>
            <p:spPr>
              <a:xfrm flipH="1">
                <a:off x="2330808" y="3429000"/>
                <a:ext cx="183792" cy="569813"/>
              </a:xfrm>
              <a:prstGeom prst="mathMinus">
                <a:avLst>
                  <a:gd name="adj1" fmla="val 18183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ight Arrow Callout 9"/>
              <p:cNvSpPr/>
              <p:nvPr/>
            </p:nvSpPr>
            <p:spPr>
              <a:xfrm flipH="1">
                <a:off x="1798873" y="3638700"/>
                <a:ext cx="237044" cy="118712"/>
              </a:xfrm>
              <a:prstGeom prst="rightArrowCallout">
                <a:avLst>
                  <a:gd name="adj1" fmla="val 46212"/>
                  <a:gd name="adj2" fmla="val 50000"/>
                  <a:gd name="adj3" fmla="val 0"/>
                  <a:gd name="adj4" fmla="val 64977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Stored Data 10"/>
              <p:cNvSpPr/>
              <p:nvPr/>
            </p:nvSpPr>
            <p:spPr>
              <a:xfrm rot="15993939">
                <a:off x="2125255" y="3540850"/>
                <a:ext cx="120760" cy="317093"/>
              </a:xfrm>
              <a:prstGeom prst="flowChartOnlineStorag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Cube 11"/>
              <p:cNvSpPr/>
              <p:nvPr/>
            </p:nvSpPr>
            <p:spPr>
              <a:xfrm flipH="1">
                <a:off x="2591429" y="2232780"/>
                <a:ext cx="459054" cy="482116"/>
              </a:xfrm>
              <a:prstGeom prst="cube">
                <a:avLst>
                  <a:gd name="adj" fmla="val 9051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Merge 12"/>
              <p:cNvSpPr/>
              <p:nvPr/>
            </p:nvSpPr>
            <p:spPr>
              <a:xfrm>
                <a:off x="2055898" y="3886200"/>
                <a:ext cx="259473" cy="413926"/>
              </a:xfrm>
              <a:prstGeom prst="flowChartMerg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4" name="Group 113"/>
          <p:cNvGrpSpPr/>
          <p:nvPr/>
        </p:nvGrpSpPr>
        <p:grpSpPr>
          <a:xfrm rot="21440632">
            <a:off x="1834266" y="841555"/>
            <a:ext cx="751836" cy="3638778"/>
            <a:chOff x="2718182" y="948556"/>
            <a:chExt cx="751836" cy="3638778"/>
          </a:xfrm>
        </p:grpSpPr>
        <p:sp>
          <p:nvSpPr>
            <p:cNvPr id="115" name="Isosceles Triangle 114"/>
            <p:cNvSpPr/>
            <p:nvPr/>
          </p:nvSpPr>
          <p:spPr>
            <a:xfrm rot="20693389" flipV="1">
              <a:off x="3225204" y="2672053"/>
              <a:ext cx="244814" cy="1915281"/>
            </a:xfrm>
            <a:prstGeom prst="triangle">
              <a:avLst>
                <a:gd name="adj" fmla="val 44695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Isosceles Triangle 115"/>
            <p:cNvSpPr/>
            <p:nvPr/>
          </p:nvSpPr>
          <p:spPr>
            <a:xfrm rot="20693389" flipH="1">
              <a:off x="2718182" y="948556"/>
              <a:ext cx="244814" cy="1915281"/>
            </a:xfrm>
            <a:prstGeom prst="triangle">
              <a:avLst>
                <a:gd name="adj" fmla="val 4469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936965" y="2186252"/>
            <a:ext cx="488266" cy="2272257"/>
            <a:chOff x="1679167" y="784316"/>
            <a:chExt cx="488266" cy="2272257"/>
          </a:xfrm>
        </p:grpSpPr>
        <p:sp>
          <p:nvSpPr>
            <p:cNvPr id="118" name="Isosceles Triangle 117"/>
            <p:cNvSpPr/>
            <p:nvPr/>
          </p:nvSpPr>
          <p:spPr>
            <a:xfrm rot="539289" flipV="1">
              <a:off x="1679167" y="1183499"/>
              <a:ext cx="203971" cy="1873074"/>
            </a:xfrm>
            <a:prstGeom prst="triangle">
              <a:avLst>
                <a:gd name="adj" fmla="val 42852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Cube 118"/>
            <p:cNvSpPr/>
            <p:nvPr/>
          </p:nvSpPr>
          <p:spPr>
            <a:xfrm>
              <a:off x="1792414" y="1049061"/>
              <a:ext cx="375019" cy="444054"/>
            </a:xfrm>
            <a:prstGeom prst="cube">
              <a:avLst>
                <a:gd name="adj" fmla="val 9051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Can 119"/>
            <p:cNvSpPr/>
            <p:nvPr/>
          </p:nvSpPr>
          <p:spPr>
            <a:xfrm>
              <a:off x="1868057" y="784316"/>
              <a:ext cx="187510" cy="349010"/>
            </a:xfrm>
            <a:prstGeom prst="can">
              <a:avLst>
                <a:gd name="adj" fmla="val 11364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1676400" y="487143"/>
            <a:ext cx="7018449" cy="646331"/>
          </a:xfrm>
          <a:prstGeom prst="rect">
            <a:avLst/>
          </a:prstGeom>
          <a:solidFill>
            <a:srgbClr val="CDFFC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জ্যামিতিক চিত্র অংকনের প্রয়োজনীয় উপকরন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1600200" y="4749225"/>
            <a:ext cx="744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স্কেল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109167" y="5282625"/>
            <a:ext cx="700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চাঁদা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064640" y="1219200"/>
            <a:ext cx="1088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কম্পাস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6566506" y="4215825"/>
            <a:ext cx="1053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পেন্সিল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693341" y="1511587"/>
            <a:ext cx="1088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কম্পাস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185367" y="3503559"/>
            <a:ext cx="700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চাঁদা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029200" y="4327428"/>
            <a:ext cx="700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চাঁদা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52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5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13542 0.0076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8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7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8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8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/>
      <p:bldP spid="124" grpId="0"/>
      <p:bldP spid="125" grpId="0"/>
      <p:bldP spid="126" grpId="0"/>
      <p:bldP spid="127" grpId="0"/>
      <p:bldP spid="128" grpId="0"/>
      <p:bldP spid="1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533400" y="2649681"/>
            <a:ext cx="8077200" cy="173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3400" y="4301835"/>
            <a:ext cx="8077200" cy="207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Isosceles Triangle 1"/>
          <p:cNvSpPr/>
          <p:nvPr/>
        </p:nvSpPr>
        <p:spPr>
          <a:xfrm>
            <a:off x="4076701" y="2666999"/>
            <a:ext cx="2209800" cy="1641764"/>
          </a:xfrm>
          <a:prstGeom prst="triangle">
            <a:avLst>
              <a:gd name="adj" fmla="val 48654"/>
            </a:avLst>
          </a:prstGeom>
          <a:solidFill>
            <a:srgbClr val="75FF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33400" y="4800600"/>
            <a:ext cx="8077200" cy="1200329"/>
          </a:xfrm>
          <a:prstGeom prst="rect">
            <a:avLst/>
          </a:prstGeom>
          <a:solidFill>
            <a:srgbClr val="CDFFCD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দুটি সমান ক্ষেত্রফল বিশিস্ট ত্রিভুজক্ষেত্র দ্বারা 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একটি সামান্তরিক ক্ষেত্র তৈরি করা হয়েছে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33400" y="609600"/>
            <a:ext cx="8077200" cy="1754326"/>
          </a:xfrm>
          <a:prstGeom prst="rect">
            <a:avLst/>
          </a:prstGeom>
          <a:solidFill>
            <a:srgbClr val="F9E7E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/>
                <a:cs typeface="Times New Roman"/>
              </a:rPr>
              <a:t>☻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এমন একটি সামান্তরিক আঁকতে হবে ,যার একটি কোণ 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একটি নির্দিস্ট কোণের সমান এবং যা দ্বারা সীমাবদ্ধ ক্ষেত্র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একটি ত্রিভুজক্ষেত্রের ক্ষেত্রফলের সমান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 flipH="1" flipV="1">
            <a:off x="4095058" y="2667000"/>
            <a:ext cx="3524942" cy="2119898"/>
            <a:chOff x="1656658" y="2197525"/>
            <a:chExt cx="3524942" cy="2119898"/>
          </a:xfrm>
        </p:grpSpPr>
        <p:cxnSp>
          <p:nvCxnSpPr>
            <p:cNvPr id="21" name="Straight Connector 20"/>
            <p:cNvCxnSpPr/>
            <p:nvPr/>
          </p:nvCxnSpPr>
          <p:spPr>
            <a:xfrm flipH="1" flipV="1">
              <a:off x="2888674" y="2667000"/>
              <a:ext cx="2292926" cy="35724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1820443" y="2675659"/>
              <a:ext cx="1068231" cy="1633104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1820443" y="2675659"/>
              <a:ext cx="3361157" cy="1641764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Isosceles Triangle 26"/>
            <p:cNvSpPr/>
            <p:nvPr/>
          </p:nvSpPr>
          <p:spPr>
            <a:xfrm rot="13603667">
              <a:off x="2060844" y="2750376"/>
              <a:ext cx="1057879" cy="1866252"/>
            </a:xfrm>
            <a:prstGeom prst="triangle">
              <a:avLst>
                <a:gd name="adj" fmla="val 5555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 rot="3883664">
              <a:off x="3491168" y="1716301"/>
              <a:ext cx="1010397" cy="1972846"/>
            </a:xfrm>
            <a:prstGeom prst="triangle">
              <a:avLst>
                <a:gd name="adj" fmla="val 9548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 flipV="1">
            <a:off x="2875858" y="2667000"/>
            <a:ext cx="3524942" cy="2119898"/>
            <a:chOff x="1656658" y="2197525"/>
            <a:chExt cx="3524942" cy="2119898"/>
          </a:xfrm>
        </p:grpSpPr>
        <p:cxnSp>
          <p:nvCxnSpPr>
            <p:cNvPr id="30" name="Straight Connector 29"/>
            <p:cNvCxnSpPr/>
            <p:nvPr/>
          </p:nvCxnSpPr>
          <p:spPr>
            <a:xfrm flipH="1" flipV="1">
              <a:off x="2888674" y="2667000"/>
              <a:ext cx="2292926" cy="35724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1820443" y="2675659"/>
              <a:ext cx="1068231" cy="1633104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1820443" y="2675659"/>
              <a:ext cx="3361157" cy="1641764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Isosceles Triangle 32"/>
            <p:cNvSpPr/>
            <p:nvPr/>
          </p:nvSpPr>
          <p:spPr>
            <a:xfrm rot="13603667">
              <a:off x="2060844" y="2750376"/>
              <a:ext cx="1057879" cy="1866252"/>
            </a:xfrm>
            <a:prstGeom prst="triangle">
              <a:avLst>
                <a:gd name="adj" fmla="val 5555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/>
            <p:cNvSpPr/>
            <p:nvPr/>
          </p:nvSpPr>
          <p:spPr>
            <a:xfrm rot="3883664">
              <a:off x="3491168" y="1716301"/>
              <a:ext cx="1010397" cy="1972846"/>
            </a:xfrm>
            <a:prstGeom prst="triangle">
              <a:avLst>
                <a:gd name="adj" fmla="val 9548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656658" y="2192328"/>
            <a:ext cx="3524942" cy="2119898"/>
            <a:chOff x="1656658" y="2197525"/>
            <a:chExt cx="3524942" cy="2119898"/>
          </a:xfrm>
        </p:grpSpPr>
        <p:cxnSp>
          <p:nvCxnSpPr>
            <p:cNvPr id="37" name="Straight Connector 36"/>
            <p:cNvCxnSpPr/>
            <p:nvPr/>
          </p:nvCxnSpPr>
          <p:spPr>
            <a:xfrm flipH="1" flipV="1">
              <a:off x="2888674" y="2667000"/>
              <a:ext cx="2292926" cy="35724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1820443" y="2675659"/>
              <a:ext cx="1068231" cy="1633104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1820443" y="2675659"/>
              <a:ext cx="3361157" cy="1641764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Isosceles Triangle 39"/>
            <p:cNvSpPr/>
            <p:nvPr/>
          </p:nvSpPr>
          <p:spPr>
            <a:xfrm rot="13603667">
              <a:off x="2060844" y="2750376"/>
              <a:ext cx="1057879" cy="1866252"/>
            </a:xfrm>
            <a:prstGeom prst="triangle">
              <a:avLst>
                <a:gd name="adj" fmla="val 5555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 rot="3883664">
              <a:off x="3491168" y="1716301"/>
              <a:ext cx="1010397" cy="1972846"/>
            </a:xfrm>
            <a:prstGeom prst="triangle">
              <a:avLst>
                <a:gd name="adj" fmla="val 9548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197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2" grpId="0" build="p" animBg="1"/>
      <p:bldP spid="77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 flipV="1">
            <a:off x="1472439" y="3556033"/>
            <a:ext cx="4902591" cy="133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/>
        </p:nvSpPr>
        <p:spPr>
          <a:xfrm>
            <a:off x="1468497" y="1841768"/>
            <a:ext cx="3363878" cy="3434166"/>
          </a:xfrm>
          <a:prstGeom prst="arc">
            <a:avLst>
              <a:gd name="adj1" fmla="val 16117467"/>
              <a:gd name="adj2" fmla="val 2159661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3123517" y="1090734"/>
            <a:ext cx="1457975" cy="24906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 rot="21213292">
            <a:off x="1014192" y="786252"/>
            <a:ext cx="4173886" cy="5550224"/>
            <a:chOff x="1031728" y="756014"/>
            <a:chExt cx="4173886" cy="5550224"/>
          </a:xfrm>
        </p:grpSpPr>
        <p:grpSp>
          <p:nvGrpSpPr>
            <p:cNvPr id="21" name="Group 20"/>
            <p:cNvGrpSpPr/>
            <p:nvPr/>
          </p:nvGrpSpPr>
          <p:grpSpPr>
            <a:xfrm>
              <a:off x="3074462" y="756014"/>
              <a:ext cx="2131152" cy="2953438"/>
              <a:chOff x="3227437" y="1477372"/>
              <a:chExt cx="2055239" cy="3877307"/>
            </a:xfrm>
          </p:grpSpPr>
          <p:sp>
            <p:nvSpPr>
              <p:cNvPr id="5" name="Isosceles Triangle 4"/>
              <p:cNvSpPr/>
              <p:nvPr/>
            </p:nvSpPr>
            <p:spPr>
              <a:xfrm rot="20693389" flipV="1">
                <a:off x="3915320" y="1812415"/>
                <a:ext cx="414703" cy="2922116"/>
              </a:xfrm>
              <a:prstGeom prst="triangle">
                <a:avLst>
                  <a:gd name="adj" fmla="val 44695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Isosceles Triangle 2"/>
              <p:cNvSpPr/>
              <p:nvPr/>
            </p:nvSpPr>
            <p:spPr>
              <a:xfrm rot="539289" flipV="1">
                <a:off x="3227437" y="1809498"/>
                <a:ext cx="538609" cy="3340307"/>
              </a:xfrm>
              <a:prstGeom prst="triangle">
                <a:avLst>
                  <a:gd name="adj" fmla="val 42852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372229" y="1828800"/>
                <a:ext cx="770335" cy="6858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Cube 9"/>
              <p:cNvSpPr/>
              <p:nvPr/>
            </p:nvSpPr>
            <p:spPr>
              <a:xfrm>
                <a:off x="3380564" y="1811960"/>
                <a:ext cx="762000" cy="773669"/>
              </a:xfrm>
              <a:prstGeom prst="cube">
                <a:avLst>
                  <a:gd name="adj" fmla="val 9051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Can 10"/>
              <p:cNvSpPr/>
              <p:nvPr/>
            </p:nvSpPr>
            <p:spPr>
              <a:xfrm>
                <a:off x="3571064" y="1477372"/>
                <a:ext cx="381000" cy="608076"/>
              </a:xfrm>
              <a:prstGeom prst="can">
                <a:avLst>
                  <a:gd name="adj" fmla="val 11364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Block Arc 15"/>
              <p:cNvSpPr/>
              <p:nvPr/>
            </p:nvSpPr>
            <p:spPr>
              <a:xfrm>
                <a:off x="4556766" y="3886200"/>
                <a:ext cx="725910" cy="914400"/>
              </a:xfrm>
              <a:prstGeom prst="blockArc">
                <a:avLst>
                  <a:gd name="adj1" fmla="val 10800000"/>
                  <a:gd name="adj2" fmla="val 1438779"/>
                  <a:gd name="adj3" fmla="val 13525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Pentagon 11"/>
              <p:cNvSpPr/>
              <p:nvPr/>
            </p:nvSpPr>
            <p:spPr>
              <a:xfrm rot="4952978">
                <a:off x="3712581" y="4039137"/>
                <a:ext cx="2218439" cy="412646"/>
              </a:xfrm>
              <a:prstGeom prst="homePlate">
                <a:avLst>
                  <a:gd name="adj" fmla="val 150057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Block Arc 17"/>
              <p:cNvSpPr/>
              <p:nvPr/>
            </p:nvSpPr>
            <p:spPr>
              <a:xfrm flipV="1">
                <a:off x="4480567" y="3788260"/>
                <a:ext cx="735489" cy="914400"/>
              </a:xfrm>
              <a:prstGeom prst="blockArc">
                <a:avLst>
                  <a:gd name="adj1" fmla="val 11528991"/>
                  <a:gd name="adj2" fmla="val 5109723"/>
                  <a:gd name="adj3" fmla="val 16034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Minus 16"/>
              <p:cNvSpPr/>
              <p:nvPr/>
            </p:nvSpPr>
            <p:spPr>
              <a:xfrm>
                <a:off x="4251966" y="3810000"/>
                <a:ext cx="354490" cy="914400"/>
              </a:xfrm>
              <a:prstGeom prst="mathMinus">
                <a:avLst>
                  <a:gd name="adj1" fmla="val 18183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ight Arrow Callout 18"/>
              <p:cNvSpPr/>
              <p:nvPr/>
            </p:nvSpPr>
            <p:spPr>
              <a:xfrm>
                <a:off x="5013966" y="4147828"/>
                <a:ext cx="228600" cy="190502"/>
              </a:xfrm>
              <a:prstGeom prst="rightArrowCallout">
                <a:avLst>
                  <a:gd name="adj1" fmla="val 46212"/>
                  <a:gd name="adj2" fmla="val 50000"/>
                  <a:gd name="adj3" fmla="val 0"/>
                  <a:gd name="adj4" fmla="val 64977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 flipH="1" flipV="1">
              <a:off x="1031728" y="3352800"/>
              <a:ext cx="2131152" cy="2953438"/>
              <a:chOff x="3227437" y="1477372"/>
              <a:chExt cx="2055239" cy="3877307"/>
            </a:xfrm>
          </p:grpSpPr>
          <p:sp>
            <p:nvSpPr>
              <p:cNvPr id="42" name="Isosceles Triangle 41"/>
              <p:cNvSpPr/>
              <p:nvPr/>
            </p:nvSpPr>
            <p:spPr>
              <a:xfrm rot="20693389" flipV="1">
                <a:off x="3915320" y="1812415"/>
                <a:ext cx="414703" cy="2922116"/>
              </a:xfrm>
              <a:prstGeom prst="triangle">
                <a:avLst>
                  <a:gd name="adj" fmla="val 44695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Isosceles Triangle 42"/>
              <p:cNvSpPr/>
              <p:nvPr/>
            </p:nvSpPr>
            <p:spPr>
              <a:xfrm rot="539289" flipV="1">
                <a:off x="3227437" y="1809498"/>
                <a:ext cx="538609" cy="3340307"/>
              </a:xfrm>
              <a:prstGeom prst="triangle">
                <a:avLst>
                  <a:gd name="adj" fmla="val 42852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372229" y="1828800"/>
                <a:ext cx="770335" cy="6858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Cube 44"/>
              <p:cNvSpPr/>
              <p:nvPr/>
            </p:nvSpPr>
            <p:spPr>
              <a:xfrm>
                <a:off x="3380564" y="1811960"/>
                <a:ext cx="762000" cy="773669"/>
              </a:xfrm>
              <a:prstGeom prst="cube">
                <a:avLst>
                  <a:gd name="adj" fmla="val 9051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Can 45"/>
              <p:cNvSpPr/>
              <p:nvPr/>
            </p:nvSpPr>
            <p:spPr>
              <a:xfrm>
                <a:off x="3571064" y="1477372"/>
                <a:ext cx="381000" cy="608076"/>
              </a:xfrm>
              <a:prstGeom prst="can">
                <a:avLst>
                  <a:gd name="adj" fmla="val 11364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Block Arc 46"/>
              <p:cNvSpPr/>
              <p:nvPr/>
            </p:nvSpPr>
            <p:spPr>
              <a:xfrm>
                <a:off x="4556766" y="3886200"/>
                <a:ext cx="725910" cy="914400"/>
              </a:xfrm>
              <a:prstGeom prst="blockArc">
                <a:avLst>
                  <a:gd name="adj1" fmla="val 10800000"/>
                  <a:gd name="adj2" fmla="val 1438779"/>
                  <a:gd name="adj3" fmla="val 13525"/>
                </a:avLst>
              </a:prstGeom>
              <a:noFill/>
              <a:ln>
                <a:noFill/>
              </a:ln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Pentagon 47"/>
              <p:cNvSpPr/>
              <p:nvPr/>
            </p:nvSpPr>
            <p:spPr>
              <a:xfrm rot="4952978">
                <a:off x="3712581" y="4039137"/>
                <a:ext cx="2218439" cy="412646"/>
              </a:xfrm>
              <a:prstGeom prst="homePlate">
                <a:avLst>
                  <a:gd name="adj" fmla="val 150057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Block Arc 48"/>
              <p:cNvSpPr/>
              <p:nvPr/>
            </p:nvSpPr>
            <p:spPr>
              <a:xfrm flipV="1">
                <a:off x="4480567" y="3788260"/>
                <a:ext cx="735489" cy="914400"/>
              </a:xfrm>
              <a:prstGeom prst="blockArc">
                <a:avLst>
                  <a:gd name="adj1" fmla="val 11528991"/>
                  <a:gd name="adj2" fmla="val 5109723"/>
                  <a:gd name="adj3" fmla="val 16034"/>
                </a:avLst>
              </a:prstGeom>
              <a:noFill/>
              <a:ln>
                <a:noFill/>
              </a:ln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Minus 49"/>
              <p:cNvSpPr/>
              <p:nvPr/>
            </p:nvSpPr>
            <p:spPr>
              <a:xfrm>
                <a:off x="4251966" y="3810000"/>
                <a:ext cx="354490" cy="914400"/>
              </a:xfrm>
              <a:prstGeom prst="mathMinus">
                <a:avLst>
                  <a:gd name="adj1" fmla="val 18183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ight Arrow Callout 50"/>
              <p:cNvSpPr/>
              <p:nvPr/>
            </p:nvSpPr>
            <p:spPr>
              <a:xfrm>
                <a:off x="5013966" y="4147828"/>
                <a:ext cx="228600" cy="190502"/>
              </a:xfrm>
              <a:prstGeom prst="rightArrowCallout">
                <a:avLst>
                  <a:gd name="adj1" fmla="val 46212"/>
                  <a:gd name="adj2" fmla="val 50000"/>
                  <a:gd name="adj3" fmla="val 0"/>
                  <a:gd name="adj4" fmla="val 64977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3" name="Arc 52"/>
          <p:cNvSpPr/>
          <p:nvPr/>
        </p:nvSpPr>
        <p:spPr>
          <a:xfrm rot="16200000">
            <a:off x="3130614" y="1835214"/>
            <a:ext cx="3411006" cy="3434166"/>
          </a:xfrm>
          <a:prstGeom prst="arc">
            <a:avLst>
              <a:gd name="adj1" fmla="val 16200000"/>
              <a:gd name="adj2" fmla="val 2159661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 rot="386708" flipH="1">
            <a:off x="2736722" y="786252"/>
            <a:ext cx="4173886" cy="5550224"/>
            <a:chOff x="1031728" y="756014"/>
            <a:chExt cx="4173886" cy="5550224"/>
          </a:xfrm>
        </p:grpSpPr>
        <p:grpSp>
          <p:nvGrpSpPr>
            <p:cNvPr id="55" name="Group 54"/>
            <p:cNvGrpSpPr/>
            <p:nvPr/>
          </p:nvGrpSpPr>
          <p:grpSpPr>
            <a:xfrm>
              <a:off x="3074462" y="756014"/>
              <a:ext cx="2131152" cy="2953438"/>
              <a:chOff x="3227437" y="1477372"/>
              <a:chExt cx="2055239" cy="3877307"/>
            </a:xfrm>
          </p:grpSpPr>
          <p:sp>
            <p:nvSpPr>
              <p:cNvPr id="67" name="Isosceles Triangle 66"/>
              <p:cNvSpPr/>
              <p:nvPr/>
            </p:nvSpPr>
            <p:spPr>
              <a:xfrm rot="20693389" flipV="1">
                <a:off x="3915320" y="1812415"/>
                <a:ext cx="414703" cy="2922116"/>
              </a:xfrm>
              <a:prstGeom prst="triangle">
                <a:avLst>
                  <a:gd name="adj" fmla="val 44695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 rot="539289" flipV="1">
                <a:off x="3227437" y="1809498"/>
                <a:ext cx="538609" cy="3340307"/>
              </a:xfrm>
              <a:prstGeom prst="triangle">
                <a:avLst>
                  <a:gd name="adj" fmla="val 42852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372229" y="1828800"/>
                <a:ext cx="770335" cy="6858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Cube 69"/>
              <p:cNvSpPr/>
              <p:nvPr/>
            </p:nvSpPr>
            <p:spPr>
              <a:xfrm>
                <a:off x="3380564" y="1811960"/>
                <a:ext cx="762000" cy="773669"/>
              </a:xfrm>
              <a:prstGeom prst="cube">
                <a:avLst>
                  <a:gd name="adj" fmla="val 9051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Can 70"/>
              <p:cNvSpPr/>
              <p:nvPr/>
            </p:nvSpPr>
            <p:spPr>
              <a:xfrm>
                <a:off x="3571064" y="1477372"/>
                <a:ext cx="381000" cy="608076"/>
              </a:xfrm>
              <a:prstGeom prst="can">
                <a:avLst>
                  <a:gd name="adj" fmla="val 11364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Block Arc 71"/>
              <p:cNvSpPr/>
              <p:nvPr/>
            </p:nvSpPr>
            <p:spPr>
              <a:xfrm>
                <a:off x="4556766" y="3886200"/>
                <a:ext cx="725910" cy="914400"/>
              </a:xfrm>
              <a:prstGeom prst="blockArc">
                <a:avLst>
                  <a:gd name="adj1" fmla="val 10800000"/>
                  <a:gd name="adj2" fmla="val 1438779"/>
                  <a:gd name="adj3" fmla="val 13525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Pentagon 72"/>
              <p:cNvSpPr/>
              <p:nvPr/>
            </p:nvSpPr>
            <p:spPr>
              <a:xfrm rot="4952978">
                <a:off x="3712581" y="4039137"/>
                <a:ext cx="2218439" cy="412646"/>
              </a:xfrm>
              <a:prstGeom prst="homePlate">
                <a:avLst>
                  <a:gd name="adj" fmla="val 150057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Block Arc 73"/>
              <p:cNvSpPr/>
              <p:nvPr/>
            </p:nvSpPr>
            <p:spPr>
              <a:xfrm flipV="1">
                <a:off x="4365870" y="3770622"/>
                <a:ext cx="735489" cy="914399"/>
              </a:xfrm>
              <a:prstGeom prst="blockArc">
                <a:avLst>
                  <a:gd name="adj1" fmla="val 11528991"/>
                  <a:gd name="adj2" fmla="val 5109723"/>
                  <a:gd name="adj3" fmla="val 16034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Minus 74"/>
              <p:cNvSpPr/>
              <p:nvPr/>
            </p:nvSpPr>
            <p:spPr>
              <a:xfrm>
                <a:off x="4251966" y="3810000"/>
                <a:ext cx="354490" cy="914400"/>
              </a:xfrm>
              <a:prstGeom prst="mathMinus">
                <a:avLst>
                  <a:gd name="adj1" fmla="val 18183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ight Arrow Callout 75"/>
              <p:cNvSpPr/>
              <p:nvPr/>
            </p:nvSpPr>
            <p:spPr>
              <a:xfrm>
                <a:off x="5013966" y="4147828"/>
                <a:ext cx="228600" cy="190502"/>
              </a:xfrm>
              <a:prstGeom prst="rightArrowCallout">
                <a:avLst>
                  <a:gd name="adj1" fmla="val 46212"/>
                  <a:gd name="adj2" fmla="val 50000"/>
                  <a:gd name="adj3" fmla="val 0"/>
                  <a:gd name="adj4" fmla="val 64977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 flipH="1" flipV="1">
              <a:off x="1031728" y="3352800"/>
              <a:ext cx="2131152" cy="2953438"/>
              <a:chOff x="3227437" y="1477372"/>
              <a:chExt cx="2055239" cy="3877307"/>
            </a:xfrm>
          </p:grpSpPr>
          <p:sp>
            <p:nvSpPr>
              <p:cNvPr id="57" name="Isosceles Triangle 56"/>
              <p:cNvSpPr/>
              <p:nvPr/>
            </p:nvSpPr>
            <p:spPr>
              <a:xfrm rot="20693389" flipV="1">
                <a:off x="3915320" y="1812415"/>
                <a:ext cx="414703" cy="2922116"/>
              </a:xfrm>
              <a:prstGeom prst="triangle">
                <a:avLst>
                  <a:gd name="adj" fmla="val 44695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Isosceles Triangle 57"/>
              <p:cNvSpPr/>
              <p:nvPr/>
            </p:nvSpPr>
            <p:spPr>
              <a:xfrm rot="539289" flipV="1">
                <a:off x="3227437" y="1809498"/>
                <a:ext cx="538609" cy="3340307"/>
              </a:xfrm>
              <a:prstGeom prst="triangle">
                <a:avLst>
                  <a:gd name="adj" fmla="val 42852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372229" y="1828800"/>
                <a:ext cx="770335" cy="6858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Cube 59"/>
              <p:cNvSpPr/>
              <p:nvPr/>
            </p:nvSpPr>
            <p:spPr>
              <a:xfrm>
                <a:off x="3380564" y="1811960"/>
                <a:ext cx="762000" cy="773669"/>
              </a:xfrm>
              <a:prstGeom prst="cube">
                <a:avLst>
                  <a:gd name="adj" fmla="val 9051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Can 60"/>
              <p:cNvSpPr/>
              <p:nvPr/>
            </p:nvSpPr>
            <p:spPr>
              <a:xfrm>
                <a:off x="3571064" y="1477372"/>
                <a:ext cx="381000" cy="608076"/>
              </a:xfrm>
              <a:prstGeom prst="can">
                <a:avLst>
                  <a:gd name="adj" fmla="val 11364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Block Arc 61"/>
              <p:cNvSpPr/>
              <p:nvPr/>
            </p:nvSpPr>
            <p:spPr>
              <a:xfrm>
                <a:off x="4556766" y="3886200"/>
                <a:ext cx="725910" cy="914400"/>
              </a:xfrm>
              <a:prstGeom prst="blockArc">
                <a:avLst>
                  <a:gd name="adj1" fmla="val 10800000"/>
                  <a:gd name="adj2" fmla="val 1438779"/>
                  <a:gd name="adj3" fmla="val 13525"/>
                </a:avLst>
              </a:prstGeom>
              <a:noFill/>
              <a:ln>
                <a:noFill/>
              </a:ln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Pentagon 62"/>
              <p:cNvSpPr/>
              <p:nvPr/>
            </p:nvSpPr>
            <p:spPr>
              <a:xfrm rot="4952978">
                <a:off x="3712581" y="4039137"/>
                <a:ext cx="2218439" cy="412646"/>
              </a:xfrm>
              <a:prstGeom prst="homePlate">
                <a:avLst>
                  <a:gd name="adj" fmla="val 150057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Block Arc 63"/>
              <p:cNvSpPr/>
              <p:nvPr/>
            </p:nvSpPr>
            <p:spPr>
              <a:xfrm flipV="1">
                <a:off x="4480567" y="3788260"/>
                <a:ext cx="735489" cy="914400"/>
              </a:xfrm>
              <a:prstGeom prst="blockArc">
                <a:avLst>
                  <a:gd name="adj1" fmla="val 11528991"/>
                  <a:gd name="adj2" fmla="val 5109723"/>
                  <a:gd name="adj3" fmla="val 16034"/>
                </a:avLst>
              </a:prstGeom>
              <a:noFill/>
              <a:ln>
                <a:noFill/>
              </a:ln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Minus 64"/>
              <p:cNvSpPr/>
              <p:nvPr/>
            </p:nvSpPr>
            <p:spPr>
              <a:xfrm>
                <a:off x="4251966" y="3810000"/>
                <a:ext cx="354490" cy="914400"/>
              </a:xfrm>
              <a:prstGeom prst="mathMinus">
                <a:avLst>
                  <a:gd name="adj1" fmla="val 18183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ight Arrow Callout 65"/>
              <p:cNvSpPr/>
              <p:nvPr/>
            </p:nvSpPr>
            <p:spPr>
              <a:xfrm>
                <a:off x="5013966" y="4147828"/>
                <a:ext cx="228600" cy="190502"/>
              </a:xfrm>
              <a:prstGeom prst="rightArrowCallout">
                <a:avLst>
                  <a:gd name="adj1" fmla="val 46212"/>
                  <a:gd name="adj2" fmla="val 50000"/>
                  <a:gd name="adj3" fmla="val 0"/>
                  <a:gd name="adj4" fmla="val 64977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3" name="Group 182"/>
          <p:cNvGrpSpPr/>
          <p:nvPr/>
        </p:nvGrpSpPr>
        <p:grpSpPr>
          <a:xfrm>
            <a:off x="685800" y="3547495"/>
            <a:ext cx="6107241" cy="1007710"/>
            <a:chOff x="685800" y="5105400"/>
            <a:chExt cx="6107241" cy="100771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7" name="Flowchart: Process 76"/>
            <p:cNvSpPr/>
            <p:nvPr/>
          </p:nvSpPr>
          <p:spPr>
            <a:xfrm>
              <a:off x="685800" y="5127319"/>
              <a:ext cx="6107241" cy="985791"/>
            </a:xfrm>
            <a:prstGeom prst="flowChartProcess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/>
            <p:cNvCxnSpPr/>
            <p:nvPr/>
          </p:nvCxnSpPr>
          <p:spPr>
            <a:xfrm flipV="1">
              <a:off x="6781800" y="5127319"/>
              <a:ext cx="0" cy="36562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6019800" y="5127319"/>
              <a:ext cx="0" cy="36562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6629400" y="510540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6477000" y="5130109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V="1">
              <a:off x="6324600" y="511855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6172200" y="5116607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5257800" y="5145015"/>
              <a:ext cx="0" cy="36562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5867400" y="5123096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5715000" y="510540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5562600" y="5136246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V="1">
              <a:off x="5410200" y="5134303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V="1">
              <a:off x="4495800" y="5145015"/>
              <a:ext cx="0" cy="36562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5105400" y="5123096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4953000" y="510540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4800600" y="5136246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V="1">
              <a:off x="4648200" y="5134303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V="1">
              <a:off x="3733800" y="5127319"/>
              <a:ext cx="0" cy="36562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V="1">
              <a:off x="4343400" y="510540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V="1">
              <a:off x="4191000" y="5130109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V="1">
              <a:off x="4038600" y="511855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V="1">
              <a:off x="3886200" y="5116607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V="1">
              <a:off x="2971800" y="5127319"/>
              <a:ext cx="0" cy="36562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V="1">
              <a:off x="3581400" y="510540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V="1">
              <a:off x="3429000" y="5130109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V="1">
              <a:off x="3276600" y="511855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3124200" y="5116607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V="1">
              <a:off x="2209800" y="5145015"/>
              <a:ext cx="0" cy="36562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V="1">
              <a:off x="2819400" y="5123096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2667000" y="510540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2514600" y="5136246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2362200" y="5134303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1447800" y="5145015"/>
              <a:ext cx="0" cy="36562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2057400" y="5123096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1905000" y="510540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V="1">
              <a:off x="1752600" y="5136246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V="1">
              <a:off x="1600200" y="5134303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1295400" y="510540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1143000" y="510540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V="1">
              <a:off x="990600" y="510540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838200" y="510540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V="1">
              <a:off x="6781800" y="5712677"/>
              <a:ext cx="0" cy="36562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V="1">
              <a:off x="6019800" y="5715000"/>
              <a:ext cx="0" cy="36562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V="1">
              <a:off x="6629400" y="580435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V="1">
              <a:off x="6477000" y="5791667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V="1">
              <a:off x="6324600" y="579120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V="1">
              <a:off x="6172200" y="580435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V="1">
              <a:off x="5257800" y="5730373"/>
              <a:ext cx="0" cy="36562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V="1">
              <a:off x="5867400" y="5784654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V="1">
              <a:off x="5715000" y="580435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V="1">
              <a:off x="5562600" y="5797804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V="1">
              <a:off x="5410200" y="5795861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V="1">
              <a:off x="4495800" y="5715000"/>
              <a:ext cx="0" cy="36562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V="1">
              <a:off x="5105400" y="5784654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V="1">
              <a:off x="4953000" y="580435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V="1">
              <a:off x="4800600" y="5797804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V="1">
              <a:off x="4648200" y="5795861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3733800" y="5712677"/>
              <a:ext cx="0" cy="36562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4343400" y="580435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V="1">
              <a:off x="4191000" y="5791667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V="1">
              <a:off x="4038600" y="5780108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V="1">
              <a:off x="3886200" y="580435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V="1">
              <a:off x="2971800" y="5712677"/>
              <a:ext cx="0" cy="36562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V="1">
              <a:off x="3581400" y="580435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V="1">
              <a:off x="3429000" y="5791667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3276600" y="5780108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V="1">
              <a:off x="3124200" y="5778165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V="1">
              <a:off x="2209800" y="5730373"/>
              <a:ext cx="0" cy="36562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V="1">
              <a:off x="2819400" y="5784654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V="1">
              <a:off x="2667000" y="579120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V="1">
              <a:off x="2514600" y="5797804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V="1">
              <a:off x="2362200" y="5795861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V="1">
              <a:off x="1447800" y="5730373"/>
              <a:ext cx="0" cy="36562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flipV="1">
              <a:off x="2057400" y="5784654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V="1">
              <a:off x="1905000" y="580435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flipV="1">
              <a:off x="1752600" y="5797804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V="1">
              <a:off x="1600200" y="5795861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V="1">
              <a:off x="1295400" y="580435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V="1">
              <a:off x="1143000" y="580435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flipV="1">
              <a:off x="990600" y="580435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flipV="1">
              <a:off x="838200" y="580435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extBox 178"/>
            <p:cNvSpPr txBox="1"/>
            <p:nvPr/>
          </p:nvSpPr>
          <p:spPr>
            <a:xfrm>
              <a:off x="2057400" y="5410200"/>
              <a:ext cx="312906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3603422" y="5391090"/>
              <a:ext cx="312906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097294" y="5410200"/>
              <a:ext cx="312906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6477000" y="5391090"/>
              <a:ext cx="312906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07433" y="1253105"/>
            <a:ext cx="2021567" cy="2633095"/>
            <a:chOff x="5790557" y="685925"/>
            <a:chExt cx="2021567" cy="2633095"/>
          </a:xfrm>
        </p:grpSpPr>
        <p:sp>
          <p:nvSpPr>
            <p:cNvPr id="184" name="Pentagon 183"/>
            <p:cNvSpPr/>
            <p:nvPr/>
          </p:nvSpPr>
          <p:spPr>
            <a:xfrm rot="7904419">
              <a:off x="5445870" y="1764269"/>
              <a:ext cx="2624870" cy="484632"/>
            </a:xfrm>
            <a:prstGeom prst="homePlate">
              <a:avLst>
                <a:gd name="adj" fmla="val 152916"/>
              </a:avLst>
            </a:prstGeom>
            <a:solidFill>
              <a:srgbClr val="FFC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Isosceles Triangle 184"/>
            <p:cNvSpPr/>
            <p:nvPr/>
          </p:nvSpPr>
          <p:spPr>
            <a:xfrm rot="13682433">
              <a:off x="5905613" y="2321986"/>
              <a:ext cx="437902" cy="668013"/>
            </a:xfrm>
            <a:prstGeom prst="triangle">
              <a:avLst>
                <a:gd name="adj" fmla="val 3189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Stored Data 6"/>
            <p:cNvSpPr/>
            <p:nvPr/>
          </p:nvSpPr>
          <p:spPr>
            <a:xfrm rot="7904147">
              <a:off x="7118184" y="864299"/>
              <a:ext cx="872313" cy="515566"/>
            </a:xfrm>
            <a:prstGeom prst="flowChartOnlineStorage">
              <a:avLst/>
            </a:prstGeom>
            <a:solidFill>
              <a:srgbClr val="7030A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1" name="Group 280"/>
          <p:cNvGrpSpPr/>
          <p:nvPr/>
        </p:nvGrpSpPr>
        <p:grpSpPr>
          <a:xfrm rot="18063560">
            <a:off x="629840" y="3075348"/>
            <a:ext cx="6107241" cy="1007710"/>
            <a:chOff x="685800" y="5105400"/>
            <a:chExt cx="6107241" cy="100771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82" name="Flowchart: Process 281"/>
            <p:cNvSpPr/>
            <p:nvPr/>
          </p:nvSpPr>
          <p:spPr>
            <a:xfrm>
              <a:off x="685800" y="5127319"/>
              <a:ext cx="6107241" cy="985791"/>
            </a:xfrm>
            <a:prstGeom prst="flowChartProcess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3" name="Straight Connector 282"/>
            <p:cNvCxnSpPr/>
            <p:nvPr/>
          </p:nvCxnSpPr>
          <p:spPr>
            <a:xfrm flipV="1">
              <a:off x="6781800" y="5127319"/>
              <a:ext cx="0" cy="36562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 flipV="1">
              <a:off x="6019800" y="5127319"/>
              <a:ext cx="0" cy="36562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 flipV="1">
              <a:off x="6629400" y="510540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/>
          </p:nvCxnSpPr>
          <p:spPr>
            <a:xfrm flipV="1">
              <a:off x="6477000" y="5130109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/>
          </p:nvCxnSpPr>
          <p:spPr>
            <a:xfrm flipV="1">
              <a:off x="6324600" y="511855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/>
          </p:nvCxnSpPr>
          <p:spPr>
            <a:xfrm flipV="1">
              <a:off x="6172200" y="5116607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flipV="1">
              <a:off x="5257800" y="5145015"/>
              <a:ext cx="0" cy="36562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 flipV="1">
              <a:off x="5867400" y="5123096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 flipV="1">
              <a:off x="5715000" y="510540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flipV="1">
              <a:off x="5562600" y="5136246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 flipV="1">
              <a:off x="5410200" y="5134303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flipV="1">
              <a:off x="4495800" y="5145015"/>
              <a:ext cx="0" cy="36562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>
            <a:xfrm flipV="1">
              <a:off x="5105400" y="5123096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 flipV="1">
              <a:off x="4953000" y="510540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 flipV="1">
              <a:off x="4800600" y="5136246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flipV="1">
              <a:off x="4648200" y="5134303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flipV="1">
              <a:off x="3733800" y="5127319"/>
              <a:ext cx="0" cy="36562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 flipV="1">
              <a:off x="4343400" y="510540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 flipV="1">
              <a:off x="4191000" y="5130109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flipV="1">
              <a:off x="4038600" y="511855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 flipV="1">
              <a:off x="3886200" y="5116607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 flipV="1">
              <a:off x="2971800" y="5127319"/>
              <a:ext cx="0" cy="36562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>
            <a:xfrm flipV="1">
              <a:off x="3581400" y="510540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 flipV="1">
              <a:off x="3429000" y="5130109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flipV="1">
              <a:off x="3276600" y="511855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 flipV="1">
              <a:off x="3124200" y="5116607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 flipV="1">
              <a:off x="2209800" y="5145015"/>
              <a:ext cx="0" cy="36562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 flipV="1">
              <a:off x="2819400" y="5123096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/>
          </p:nvCxnSpPr>
          <p:spPr>
            <a:xfrm flipV="1">
              <a:off x="2667000" y="510540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 flipV="1">
              <a:off x="2514600" y="5136246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>
            <a:xfrm flipV="1">
              <a:off x="2362200" y="5134303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 flipV="1">
              <a:off x="1447800" y="5145015"/>
              <a:ext cx="0" cy="36562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/>
          </p:nvCxnSpPr>
          <p:spPr>
            <a:xfrm flipV="1">
              <a:off x="2057400" y="5123096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 flipV="1">
              <a:off x="1905000" y="510540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/>
          </p:nvCxnSpPr>
          <p:spPr>
            <a:xfrm flipV="1">
              <a:off x="1752600" y="5136246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 flipV="1">
              <a:off x="1600200" y="5134303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 flipV="1">
              <a:off x="1295400" y="510540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 flipV="1">
              <a:off x="1143000" y="510540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 flipV="1">
              <a:off x="990600" y="510540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 flipV="1">
              <a:off x="838200" y="510540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>
            <a:xfrm flipV="1">
              <a:off x="6781800" y="5712677"/>
              <a:ext cx="0" cy="36562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 flipV="1">
              <a:off x="6019800" y="5715000"/>
              <a:ext cx="0" cy="36562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 flipV="1">
              <a:off x="6629400" y="580435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 flipV="1">
              <a:off x="6477000" y="5791667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>
            <a:xfrm flipV="1">
              <a:off x="6324600" y="579120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/>
          </p:nvCxnSpPr>
          <p:spPr>
            <a:xfrm flipV="1">
              <a:off x="6172200" y="580435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/>
          </p:nvCxnSpPr>
          <p:spPr>
            <a:xfrm flipV="1">
              <a:off x="5257800" y="5730373"/>
              <a:ext cx="0" cy="36562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/>
          </p:nvCxnSpPr>
          <p:spPr>
            <a:xfrm flipV="1">
              <a:off x="5867400" y="5784654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 flipV="1">
              <a:off x="5715000" y="580435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 flipV="1">
              <a:off x="5562600" y="5797804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 flipV="1">
              <a:off x="5410200" y="5795861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 flipV="1">
              <a:off x="4495800" y="5715000"/>
              <a:ext cx="0" cy="36562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 flipV="1">
              <a:off x="5105400" y="5784654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 flipV="1">
              <a:off x="4953000" y="580435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 flipV="1">
              <a:off x="4800600" y="5797804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>
            <a:xfrm flipV="1">
              <a:off x="4648200" y="5795861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 flipV="1">
              <a:off x="3733800" y="5712677"/>
              <a:ext cx="0" cy="36562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/>
            <p:nvPr/>
          </p:nvCxnSpPr>
          <p:spPr>
            <a:xfrm flipV="1">
              <a:off x="4343400" y="580435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/>
          </p:nvCxnSpPr>
          <p:spPr>
            <a:xfrm flipV="1">
              <a:off x="4191000" y="5791667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/>
            <p:nvPr/>
          </p:nvCxnSpPr>
          <p:spPr>
            <a:xfrm flipV="1">
              <a:off x="4038600" y="5780108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/>
            <p:nvPr/>
          </p:nvCxnSpPr>
          <p:spPr>
            <a:xfrm flipV="1">
              <a:off x="3886200" y="580435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/>
            <p:nvPr/>
          </p:nvCxnSpPr>
          <p:spPr>
            <a:xfrm flipV="1">
              <a:off x="2971800" y="5712677"/>
              <a:ext cx="0" cy="36562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 flipV="1">
              <a:off x="3581400" y="580435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/>
            <p:nvPr/>
          </p:nvCxnSpPr>
          <p:spPr>
            <a:xfrm flipV="1">
              <a:off x="3429000" y="5791667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>
            <a:xfrm flipV="1">
              <a:off x="3276600" y="5780108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/>
            <p:nvPr/>
          </p:nvCxnSpPr>
          <p:spPr>
            <a:xfrm flipV="1">
              <a:off x="3124200" y="5778165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/>
            <p:nvPr/>
          </p:nvCxnSpPr>
          <p:spPr>
            <a:xfrm flipV="1">
              <a:off x="2209800" y="5730373"/>
              <a:ext cx="0" cy="36562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/>
            <p:nvPr/>
          </p:nvCxnSpPr>
          <p:spPr>
            <a:xfrm flipV="1">
              <a:off x="2819400" y="5784654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/>
          </p:nvCxnSpPr>
          <p:spPr>
            <a:xfrm flipV="1">
              <a:off x="2667000" y="579120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/>
            <p:cNvCxnSpPr/>
            <p:nvPr/>
          </p:nvCxnSpPr>
          <p:spPr>
            <a:xfrm flipV="1">
              <a:off x="2514600" y="5797804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/>
            <p:nvPr/>
          </p:nvCxnSpPr>
          <p:spPr>
            <a:xfrm flipV="1">
              <a:off x="2362200" y="5795861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/>
          </p:nvCxnSpPr>
          <p:spPr>
            <a:xfrm flipV="1">
              <a:off x="1447800" y="5730373"/>
              <a:ext cx="0" cy="36562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>
            <a:xfrm flipV="1">
              <a:off x="2057400" y="5784654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/>
            <p:cNvCxnSpPr/>
            <p:nvPr/>
          </p:nvCxnSpPr>
          <p:spPr>
            <a:xfrm flipV="1">
              <a:off x="1905000" y="580435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>
            <a:xfrm flipV="1">
              <a:off x="1752600" y="5797804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/>
            <p:nvPr/>
          </p:nvCxnSpPr>
          <p:spPr>
            <a:xfrm flipV="1">
              <a:off x="1600200" y="5795861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/>
            <p:nvPr/>
          </p:nvCxnSpPr>
          <p:spPr>
            <a:xfrm flipV="1">
              <a:off x="1295400" y="580435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/>
            <p:cNvCxnSpPr/>
            <p:nvPr/>
          </p:nvCxnSpPr>
          <p:spPr>
            <a:xfrm flipV="1">
              <a:off x="1143000" y="580435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/>
            <p:cNvCxnSpPr/>
            <p:nvPr/>
          </p:nvCxnSpPr>
          <p:spPr>
            <a:xfrm flipV="1">
              <a:off x="990600" y="580435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/>
            <p:nvPr/>
          </p:nvCxnSpPr>
          <p:spPr>
            <a:xfrm flipV="1">
              <a:off x="838200" y="5804350"/>
              <a:ext cx="0" cy="2916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3" name="TextBox 362"/>
            <p:cNvSpPr txBox="1"/>
            <p:nvPr/>
          </p:nvSpPr>
          <p:spPr>
            <a:xfrm>
              <a:off x="2057400" y="5410200"/>
              <a:ext cx="312906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4" name="TextBox 363"/>
            <p:cNvSpPr txBox="1"/>
            <p:nvPr/>
          </p:nvSpPr>
          <p:spPr>
            <a:xfrm>
              <a:off x="3603422" y="5391090"/>
              <a:ext cx="312906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65" name="TextBox 364"/>
            <p:cNvSpPr txBox="1"/>
            <p:nvPr/>
          </p:nvSpPr>
          <p:spPr>
            <a:xfrm>
              <a:off x="5097294" y="5410200"/>
              <a:ext cx="312906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6" name="TextBox 365"/>
            <p:cNvSpPr txBox="1"/>
            <p:nvPr/>
          </p:nvSpPr>
          <p:spPr>
            <a:xfrm>
              <a:off x="6477000" y="5391090"/>
              <a:ext cx="312906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7" name="Group 366"/>
          <p:cNvGrpSpPr/>
          <p:nvPr/>
        </p:nvGrpSpPr>
        <p:grpSpPr>
          <a:xfrm rot="1042961">
            <a:off x="3311632" y="1445917"/>
            <a:ext cx="2120113" cy="2842157"/>
            <a:chOff x="5749408" y="680335"/>
            <a:chExt cx="2120113" cy="2638685"/>
          </a:xfrm>
        </p:grpSpPr>
        <p:sp>
          <p:nvSpPr>
            <p:cNvPr id="368" name="Pentagon 367"/>
            <p:cNvSpPr/>
            <p:nvPr/>
          </p:nvSpPr>
          <p:spPr>
            <a:xfrm rot="7904419">
              <a:off x="5445870" y="1764269"/>
              <a:ext cx="2624870" cy="484632"/>
            </a:xfrm>
            <a:prstGeom prst="homePlate">
              <a:avLst>
                <a:gd name="adj" fmla="val 152916"/>
              </a:avLst>
            </a:prstGeom>
            <a:solidFill>
              <a:srgbClr val="FFC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Isosceles Triangle 368"/>
            <p:cNvSpPr/>
            <p:nvPr/>
          </p:nvSpPr>
          <p:spPr>
            <a:xfrm rot="13682433">
              <a:off x="5864464" y="2316374"/>
              <a:ext cx="437902" cy="668013"/>
            </a:xfrm>
            <a:prstGeom prst="triangle">
              <a:avLst>
                <a:gd name="adj" fmla="val 34152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Flowchart: Stored Data 369"/>
            <p:cNvSpPr/>
            <p:nvPr/>
          </p:nvSpPr>
          <p:spPr>
            <a:xfrm rot="7904147">
              <a:off x="7175581" y="858709"/>
              <a:ext cx="872313" cy="515566"/>
            </a:xfrm>
            <a:prstGeom prst="flowChartOnlineStorage">
              <a:avLst/>
            </a:prstGeom>
            <a:solidFill>
              <a:srgbClr val="7030A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42778" y="312062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6324600" y="3149025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35" name="TextBox 234"/>
          <p:cNvSpPr txBox="1"/>
          <p:nvPr/>
        </p:nvSpPr>
        <p:spPr>
          <a:xfrm>
            <a:off x="2642978" y="3097997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3733800" y="147868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237" name="TextBox 236"/>
          <p:cNvSpPr txBox="1"/>
          <p:nvPr/>
        </p:nvSpPr>
        <p:spPr>
          <a:xfrm>
            <a:off x="4876800" y="307282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Q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671" y="609600"/>
            <a:ext cx="2068195" cy="646331"/>
          </a:xfrm>
          <a:prstGeom prst="rect">
            <a:avLst/>
          </a:prstGeom>
          <a:solidFill>
            <a:srgbClr val="CCFF66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Symbol"/>
              </a:rPr>
              <a:t>বোর্ডের কাজ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685800" y="5181600"/>
            <a:ext cx="7873368" cy="646331"/>
          </a:xfrm>
          <a:prstGeom prst="rect">
            <a:avLst/>
          </a:prstGeom>
          <a:solidFill>
            <a:srgbClr val="CDFFCD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  <a:sym typeface="Symbol"/>
              </a:rPr>
              <a:t>রুলার ও কম্পাসের সাহায্যে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PXQ</a:t>
            </a:r>
            <a:r>
              <a:rPr lang="bn-IN" sz="3600" dirty="0" smtClean="0">
                <a:latin typeface="NikoshBAN" pitchFamily="2" charset="0"/>
                <a:cs typeface="NikoshBAN" pitchFamily="2" charset="0"/>
                <a:sym typeface="Symbol"/>
              </a:rPr>
              <a:t> আঁকা হয়েছে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5988554" y="609600"/>
            <a:ext cx="2622046" cy="1200329"/>
          </a:xfrm>
          <a:prstGeom prst="rect">
            <a:avLst/>
          </a:prstGeom>
          <a:solidFill>
            <a:srgbClr val="CDFFCD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কোণের চিত্র অংকন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01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0.53559 0.0032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16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1 -0.2282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141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3" grpId="0" animBg="1"/>
      <p:bldP spid="4" grpId="0"/>
      <p:bldP spid="234" grpId="0"/>
      <p:bldP spid="235" grpId="0"/>
      <p:bldP spid="236" grpId="0"/>
      <p:bldP spid="237" grpId="0"/>
      <p:bldP spid="6" grpId="0" animBg="1"/>
      <p:bldP spid="239" grpId="0" animBg="1"/>
      <p:bldP spid="2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3423607" y="3546764"/>
            <a:ext cx="4348793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925212" y="1525475"/>
            <a:ext cx="4265566" cy="20388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 rot="6741089">
            <a:off x="2742922" y="2206706"/>
            <a:ext cx="2312670" cy="489081"/>
            <a:chOff x="1066800" y="1801368"/>
            <a:chExt cx="2312670" cy="489081"/>
          </a:xfrm>
        </p:grpSpPr>
        <p:sp>
          <p:nvSpPr>
            <p:cNvPr id="28" name="Pentagon 27"/>
            <p:cNvSpPr/>
            <p:nvPr/>
          </p:nvSpPr>
          <p:spPr>
            <a:xfrm>
              <a:off x="1371600" y="1805817"/>
              <a:ext cx="2007870" cy="484632"/>
            </a:xfrm>
            <a:prstGeom prst="homePlate">
              <a:avLst>
                <a:gd name="adj" fmla="val 158634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Pentagon 28"/>
            <p:cNvSpPr/>
            <p:nvPr/>
          </p:nvSpPr>
          <p:spPr>
            <a:xfrm>
              <a:off x="2650366" y="1801368"/>
              <a:ext cx="729104" cy="484632"/>
            </a:xfrm>
            <a:prstGeom prst="homePlate">
              <a:avLst>
                <a:gd name="adj" fmla="val 15863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Stored Data 29"/>
            <p:cNvSpPr/>
            <p:nvPr/>
          </p:nvSpPr>
          <p:spPr>
            <a:xfrm>
              <a:off x="1066800" y="1805817"/>
              <a:ext cx="914400" cy="484632"/>
            </a:xfrm>
            <a:prstGeom prst="flowChartOnlineStorag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981200" y="3564290"/>
            <a:ext cx="6107241" cy="1007710"/>
            <a:chOff x="685800" y="5105400"/>
            <a:chExt cx="6107241" cy="1007710"/>
          </a:xfrm>
        </p:grpSpPr>
        <p:sp>
          <p:nvSpPr>
            <p:cNvPr id="33" name="Flowchart: Process 32"/>
            <p:cNvSpPr/>
            <p:nvPr/>
          </p:nvSpPr>
          <p:spPr>
            <a:xfrm>
              <a:off x="685800" y="5127319"/>
              <a:ext cx="6107241" cy="985791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6781800" y="5127319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6019800" y="5127319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66294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6477000" y="5130109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6324600" y="51185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6172200" y="5116607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5257800" y="5145015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5867400" y="512309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57150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5562600" y="513624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5410200" y="5134303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4495800" y="5145015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5105400" y="512309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49530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4800600" y="513624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4648200" y="5134303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3733800" y="5127319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43434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4191000" y="5130109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4038600" y="51185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3886200" y="5116607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2971800" y="5127319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35814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3429000" y="5130109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3276600" y="51185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3124200" y="5116607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2209800" y="5145015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2819400" y="512309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26670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2514600" y="513624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2362200" y="5134303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1447800" y="5145015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2057400" y="512309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9050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1752600" y="513624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1600200" y="5134303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12954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11430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9906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8382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6781800" y="5712677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6019800" y="5715000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66294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6477000" y="5791667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6324600" y="57912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61722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5257800" y="5730373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5867400" y="578465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57150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5562600" y="579780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5410200" y="5795861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4495800" y="5715000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5105400" y="578465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49530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4800600" y="579780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4648200" y="5795861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3733800" y="5712677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43434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4191000" y="5791667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4038600" y="5780108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38862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2971800" y="5712677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35814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3429000" y="5791667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V="1">
              <a:off x="3276600" y="5780108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3124200" y="5778165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2209800" y="5730373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2819400" y="578465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2667000" y="57912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2514600" y="579780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V="1">
              <a:off x="2362200" y="5795861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V="1">
              <a:off x="1447800" y="5730373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2057400" y="578465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19050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1752600" y="579780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V="1">
              <a:off x="1600200" y="5795861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V="1">
              <a:off x="12954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V="1">
              <a:off x="11430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V="1">
              <a:off x="9906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V="1">
              <a:off x="8382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2057400" y="5410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603422" y="539109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097294" y="5410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477000" y="539109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 rot="3248906">
            <a:off x="-297481" y="2952119"/>
            <a:ext cx="6107241" cy="1007710"/>
            <a:chOff x="685800" y="5105400"/>
            <a:chExt cx="6107241" cy="1007710"/>
          </a:xfrm>
        </p:grpSpPr>
        <p:sp>
          <p:nvSpPr>
            <p:cNvPr id="123" name="Flowchart: Process 122"/>
            <p:cNvSpPr/>
            <p:nvPr/>
          </p:nvSpPr>
          <p:spPr>
            <a:xfrm>
              <a:off x="685800" y="5127319"/>
              <a:ext cx="6107241" cy="985791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23"/>
            <p:cNvCxnSpPr/>
            <p:nvPr/>
          </p:nvCxnSpPr>
          <p:spPr>
            <a:xfrm flipV="1">
              <a:off x="6781800" y="5127319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6019800" y="5127319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66294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6477000" y="5130109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V="1">
              <a:off x="6324600" y="51185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V="1">
              <a:off x="6172200" y="5116607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V="1">
              <a:off x="5257800" y="5145015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5867400" y="512309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57150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V="1">
              <a:off x="5562600" y="513624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5410200" y="5134303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V="1">
              <a:off x="4495800" y="5145015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V="1">
              <a:off x="5105400" y="512309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V="1">
              <a:off x="49530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V="1">
              <a:off x="4800600" y="513624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V="1">
              <a:off x="4648200" y="5134303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V="1">
              <a:off x="3733800" y="5127319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V="1">
              <a:off x="43434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V="1">
              <a:off x="4191000" y="5130109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V="1">
              <a:off x="4038600" y="51185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V="1">
              <a:off x="3886200" y="5116607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V="1">
              <a:off x="2971800" y="5127319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V="1">
              <a:off x="35814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V="1">
              <a:off x="3429000" y="5130109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V="1">
              <a:off x="3276600" y="51185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V="1">
              <a:off x="3124200" y="5116607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V="1">
              <a:off x="2209800" y="5145015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V="1">
              <a:off x="2819400" y="512309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V="1">
              <a:off x="26670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V="1">
              <a:off x="2514600" y="513624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V="1">
              <a:off x="2362200" y="5134303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1447800" y="5145015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2057400" y="512309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V="1">
              <a:off x="19050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V="1">
              <a:off x="1752600" y="513624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V="1">
              <a:off x="1600200" y="5134303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V="1">
              <a:off x="12954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V="1">
              <a:off x="11430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V="1">
              <a:off x="9906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8382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V="1">
              <a:off x="6781800" y="5712677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V="1">
              <a:off x="6019800" y="5715000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V="1">
              <a:off x="66294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V="1">
              <a:off x="6477000" y="5791667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V="1">
              <a:off x="6324600" y="57912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V="1">
              <a:off x="61722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V="1">
              <a:off x="5257800" y="5730373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flipV="1">
              <a:off x="5867400" y="578465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V="1">
              <a:off x="57150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flipV="1">
              <a:off x="5562600" y="579780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V="1">
              <a:off x="5410200" y="5795861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V="1">
              <a:off x="4495800" y="5715000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V="1">
              <a:off x="5105400" y="578465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flipV="1">
              <a:off x="49530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flipV="1">
              <a:off x="4800600" y="579780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 flipV="1">
              <a:off x="4648200" y="5795861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V="1">
              <a:off x="3733800" y="5712677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flipV="1">
              <a:off x="43434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flipV="1">
              <a:off x="4191000" y="5791667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flipV="1">
              <a:off x="4038600" y="5780108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flipV="1">
              <a:off x="38862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V="1">
              <a:off x="2971800" y="5712677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V="1">
              <a:off x="35814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V="1">
              <a:off x="3429000" y="5791667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flipV="1">
              <a:off x="3276600" y="5780108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V="1">
              <a:off x="3124200" y="5778165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V="1">
              <a:off x="2209800" y="5730373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flipV="1">
              <a:off x="2819400" y="578465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V="1">
              <a:off x="2667000" y="57912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flipV="1">
              <a:off x="2514600" y="579780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flipV="1">
              <a:off x="2362200" y="5795861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V="1">
              <a:off x="1447800" y="5730373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flipV="1">
              <a:off x="2057400" y="578465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flipV="1">
              <a:off x="19050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 flipV="1">
              <a:off x="1752600" y="579780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flipV="1">
              <a:off x="1600200" y="5795861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flipV="1">
              <a:off x="12954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flipV="1">
              <a:off x="11430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flipV="1">
              <a:off x="9906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flipV="1">
              <a:off x="8382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/>
            <p:cNvSpPr txBox="1"/>
            <p:nvPr/>
          </p:nvSpPr>
          <p:spPr>
            <a:xfrm>
              <a:off x="2057400" y="5410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3603422" y="539109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5097294" y="5410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6477000" y="539109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8" name="Group 207"/>
          <p:cNvGrpSpPr/>
          <p:nvPr/>
        </p:nvGrpSpPr>
        <p:grpSpPr>
          <a:xfrm rot="11580954">
            <a:off x="1930367" y="1479350"/>
            <a:ext cx="2312670" cy="489081"/>
            <a:chOff x="1066800" y="1801368"/>
            <a:chExt cx="2312670" cy="489081"/>
          </a:xfrm>
        </p:grpSpPr>
        <p:sp>
          <p:nvSpPr>
            <p:cNvPr id="209" name="Pentagon 208"/>
            <p:cNvSpPr/>
            <p:nvPr/>
          </p:nvSpPr>
          <p:spPr>
            <a:xfrm>
              <a:off x="1371599" y="1805817"/>
              <a:ext cx="2007870" cy="484632"/>
            </a:xfrm>
            <a:prstGeom prst="homePlate">
              <a:avLst>
                <a:gd name="adj" fmla="val 158634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Pentagon 209"/>
            <p:cNvSpPr/>
            <p:nvPr/>
          </p:nvSpPr>
          <p:spPr>
            <a:xfrm>
              <a:off x="2650366" y="1801368"/>
              <a:ext cx="729104" cy="484632"/>
            </a:xfrm>
            <a:prstGeom prst="homePlate">
              <a:avLst>
                <a:gd name="adj" fmla="val 15863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lowchart: Stored Data 210"/>
            <p:cNvSpPr/>
            <p:nvPr/>
          </p:nvSpPr>
          <p:spPr>
            <a:xfrm>
              <a:off x="1066800" y="1805817"/>
              <a:ext cx="914400" cy="484632"/>
            </a:xfrm>
            <a:prstGeom prst="flowChartOnlineStorag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7" name="Straight Connector 216"/>
          <p:cNvCxnSpPr/>
          <p:nvPr/>
        </p:nvCxnSpPr>
        <p:spPr>
          <a:xfrm flipH="1" flipV="1">
            <a:off x="1927001" y="1525475"/>
            <a:ext cx="1501999" cy="205592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1" name="Group 220"/>
          <p:cNvGrpSpPr/>
          <p:nvPr/>
        </p:nvGrpSpPr>
        <p:grpSpPr>
          <a:xfrm rot="1538492">
            <a:off x="679315" y="2444888"/>
            <a:ext cx="6107241" cy="1007710"/>
            <a:chOff x="685800" y="5105400"/>
            <a:chExt cx="6107241" cy="1007710"/>
          </a:xfrm>
        </p:grpSpPr>
        <p:sp>
          <p:nvSpPr>
            <p:cNvPr id="222" name="Flowchart: Process 221"/>
            <p:cNvSpPr/>
            <p:nvPr/>
          </p:nvSpPr>
          <p:spPr>
            <a:xfrm>
              <a:off x="685800" y="5127319"/>
              <a:ext cx="6107241" cy="985791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3" name="Straight Connector 222"/>
            <p:cNvCxnSpPr/>
            <p:nvPr/>
          </p:nvCxnSpPr>
          <p:spPr>
            <a:xfrm flipV="1">
              <a:off x="6781800" y="5127319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flipV="1">
              <a:off x="6019800" y="5127319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flipV="1">
              <a:off x="66294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flipV="1">
              <a:off x="6477000" y="5130109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flipV="1">
              <a:off x="6324600" y="51185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flipV="1">
              <a:off x="6172200" y="5116607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V="1">
              <a:off x="5257800" y="5145015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5867400" y="512309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V="1">
              <a:off x="57150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flipV="1">
              <a:off x="5562600" y="513624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flipV="1">
              <a:off x="5410200" y="5134303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flipV="1">
              <a:off x="4495800" y="5145015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flipV="1">
              <a:off x="5105400" y="512309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flipV="1">
              <a:off x="49530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V="1">
              <a:off x="4800600" y="513624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V="1">
              <a:off x="4648200" y="5134303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V="1">
              <a:off x="3733800" y="5127319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flipV="1">
              <a:off x="43434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V="1">
              <a:off x="4191000" y="5130109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flipV="1">
              <a:off x="4038600" y="51185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V="1">
              <a:off x="3886200" y="5116607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flipV="1">
              <a:off x="2971800" y="5127319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flipV="1">
              <a:off x="35814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flipV="1">
              <a:off x="3429000" y="5130109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flipV="1">
              <a:off x="3276600" y="51185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flipV="1">
              <a:off x="3124200" y="5116607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flipV="1">
              <a:off x="2209800" y="5145015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flipV="1">
              <a:off x="2819400" y="512309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flipV="1">
              <a:off x="26670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flipV="1">
              <a:off x="2514600" y="513624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flipV="1">
              <a:off x="2362200" y="5134303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flipV="1">
              <a:off x="1447800" y="5145015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flipV="1">
              <a:off x="2057400" y="512309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flipV="1">
              <a:off x="19050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flipV="1">
              <a:off x="1752600" y="513624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flipV="1">
              <a:off x="1600200" y="5134303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flipV="1">
              <a:off x="12954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flipV="1">
              <a:off x="11430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flipV="1">
              <a:off x="9906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flipV="1">
              <a:off x="8382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flipV="1">
              <a:off x="6781800" y="5712677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flipV="1">
              <a:off x="6019800" y="5715000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flipV="1">
              <a:off x="66294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flipV="1">
              <a:off x="6477000" y="5791667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flipV="1">
              <a:off x="6324600" y="57912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flipV="1">
              <a:off x="61722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flipV="1">
              <a:off x="5257800" y="5730373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flipV="1">
              <a:off x="5867400" y="578465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flipV="1">
              <a:off x="57150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 flipV="1">
              <a:off x="5562600" y="579780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flipV="1">
              <a:off x="5410200" y="5795861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flipV="1">
              <a:off x="4495800" y="5715000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 flipV="1">
              <a:off x="5105400" y="578465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 flipV="1">
              <a:off x="49530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 flipV="1">
              <a:off x="4800600" y="579780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flipV="1">
              <a:off x="4648200" y="5795861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 flipV="1">
              <a:off x="3733800" y="5712677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>
            <a:xfrm flipV="1">
              <a:off x="43434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 flipV="1">
              <a:off x="4191000" y="5791667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 flipV="1">
              <a:off x="4038600" y="5780108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flipV="1">
              <a:off x="38862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 flipV="1">
              <a:off x="2971800" y="5712677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 flipV="1">
              <a:off x="35814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/>
          </p:nvCxnSpPr>
          <p:spPr>
            <a:xfrm flipV="1">
              <a:off x="3429000" y="5791667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/>
          </p:nvCxnSpPr>
          <p:spPr>
            <a:xfrm flipV="1">
              <a:off x="3276600" y="5780108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/>
          </p:nvCxnSpPr>
          <p:spPr>
            <a:xfrm flipV="1">
              <a:off x="3124200" y="5778165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flipV="1">
              <a:off x="2209800" y="5730373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 flipV="1">
              <a:off x="2819400" y="578465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 flipV="1">
              <a:off x="2667000" y="57912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flipV="1">
              <a:off x="2514600" y="579780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 flipV="1">
              <a:off x="2362200" y="5795861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flipV="1">
              <a:off x="1447800" y="5730373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>
            <a:xfrm flipV="1">
              <a:off x="2057400" y="578465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 flipV="1">
              <a:off x="19050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 flipV="1">
              <a:off x="1752600" y="579780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flipV="1">
              <a:off x="1600200" y="5795861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flipV="1">
              <a:off x="12954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 flipV="1">
              <a:off x="11430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 flipV="1">
              <a:off x="9906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flipV="1">
              <a:off x="8382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TextBox 302"/>
            <p:cNvSpPr txBox="1"/>
            <p:nvPr/>
          </p:nvSpPr>
          <p:spPr>
            <a:xfrm>
              <a:off x="2057400" y="5410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4" name="TextBox 303"/>
            <p:cNvSpPr txBox="1"/>
            <p:nvPr/>
          </p:nvSpPr>
          <p:spPr>
            <a:xfrm>
              <a:off x="3603422" y="539109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05" name="TextBox 304"/>
            <p:cNvSpPr txBox="1"/>
            <p:nvPr/>
          </p:nvSpPr>
          <p:spPr>
            <a:xfrm>
              <a:off x="5097294" y="5410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6" name="TextBox 305"/>
            <p:cNvSpPr txBox="1"/>
            <p:nvPr/>
          </p:nvSpPr>
          <p:spPr>
            <a:xfrm>
              <a:off x="6477000" y="539109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7" name="Group 306"/>
          <p:cNvGrpSpPr/>
          <p:nvPr/>
        </p:nvGrpSpPr>
        <p:grpSpPr>
          <a:xfrm rot="8831740">
            <a:off x="1776880" y="676047"/>
            <a:ext cx="2312670" cy="489081"/>
            <a:chOff x="1066800" y="1801368"/>
            <a:chExt cx="2312670" cy="489081"/>
          </a:xfrm>
        </p:grpSpPr>
        <p:sp>
          <p:nvSpPr>
            <p:cNvPr id="308" name="Pentagon 307"/>
            <p:cNvSpPr/>
            <p:nvPr/>
          </p:nvSpPr>
          <p:spPr>
            <a:xfrm>
              <a:off x="1371599" y="1805817"/>
              <a:ext cx="2007870" cy="484632"/>
            </a:xfrm>
            <a:prstGeom prst="homePlate">
              <a:avLst>
                <a:gd name="adj" fmla="val 158634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Pentagon 308"/>
            <p:cNvSpPr/>
            <p:nvPr/>
          </p:nvSpPr>
          <p:spPr>
            <a:xfrm>
              <a:off x="2650366" y="1801368"/>
              <a:ext cx="729104" cy="484632"/>
            </a:xfrm>
            <a:prstGeom prst="homePlate">
              <a:avLst>
                <a:gd name="adj" fmla="val 15863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Flowchart: Stored Data 309"/>
            <p:cNvSpPr/>
            <p:nvPr/>
          </p:nvSpPr>
          <p:spPr>
            <a:xfrm>
              <a:off x="1066800" y="1805817"/>
              <a:ext cx="914400" cy="484632"/>
            </a:xfrm>
            <a:prstGeom prst="flowChartOnlineStorag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3" name="TextBox 312"/>
          <p:cNvSpPr txBox="1"/>
          <p:nvPr/>
        </p:nvSpPr>
        <p:spPr>
          <a:xfrm>
            <a:off x="1536848" y="1239726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4" name="TextBox 313"/>
          <p:cNvSpPr txBox="1"/>
          <p:nvPr/>
        </p:nvSpPr>
        <p:spPr>
          <a:xfrm>
            <a:off x="3021638" y="359158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15" name="TextBox 314"/>
          <p:cNvSpPr txBox="1"/>
          <p:nvPr/>
        </p:nvSpPr>
        <p:spPr>
          <a:xfrm>
            <a:off x="6248400" y="3515380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" name="TextBox 310"/>
          <p:cNvSpPr txBox="1"/>
          <p:nvPr/>
        </p:nvSpPr>
        <p:spPr>
          <a:xfrm>
            <a:off x="4093457" y="572869"/>
            <a:ext cx="4454798" cy="646331"/>
          </a:xfrm>
          <a:prstGeom prst="rect">
            <a:avLst/>
          </a:prstGeom>
          <a:solidFill>
            <a:srgbClr val="00FFCC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ত্রিভুজের চিত্র অংকন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9" name="TextBox 318"/>
          <p:cNvSpPr txBox="1"/>
          <p:nvPr/>
        </p:nvSpPr>
        <p:spPr>
          <a:xfrm>
            <a:off x="559279" y="5189602"/>
            <a:ext cx="7988976" cy="646331"/>
          </a:xfrm>
          <a:prstGeom prst="rect">
            <a:avLst/>
          </a:prstGeom>
          <a:solidFill>
            <a:srgbClr val="F9E7E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  <a:sym typeface="Symbol"/>
              </a:rPr>
              <a:t>রুলার ও কম্পাসের সাহায্যে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ABC</a:t>
            </a:r>
            <a:r>
              <a:rPr lang="bn-IN" sz="3600" dirty="0" smtClean="0">
                <a:latin typeface="NikoshBAN" pitchFamily="2" charset="0"/>
                <a:cs typeface="NikoshBAN" pitchFamily="2" charset="0"/>
                <a:sym typeface="Symbol"/>
              </a:rPr>
              <a:t> ত্রিভুজ আঁকা হয়েছে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42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9259E-6 L 0.45816 -0.0018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99" y="-9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7341E-6 L 0.1625 0.3038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1519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0.46267 0.2879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1439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" grpId="0"/>
      <p:bldP spid="314" grpId="0"/>
      <p:bldP spid="315" grpId="0"/>
      <p:bldP spid="311" grpId="0" animBg="1"/>
      <p:bldP spid="3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423607" y="3546764"/>
            <a:ext cx="4348793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239" idx="3"/>
          </p:cNvCxnSpPr>
          <p:nvPr/>
        </p:nvCxnSpPr>
        <p:spPr>
          <a:xfrm>
            <a:off x="1911200" y="1579097"/>
            <a:ext cx="4227328" cy="19676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endCxn id="239" idx="3"/>
          </p:cNvCxnSpPr>
          <p:nvPr/>
        </p:nvCxnSpPr>
        <p:spPr>
          <a:xfrm flipH="1" flipV="1">
            <a:off x="1911200" y="1579097"/>
            <a:ext cx="1517801" cy="200230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00400" y="351538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32648" y="351538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grpSp>
        <p:nvGrpSpPr>
          <p:cNvPr id="18" name="Group 17"/>
          <p:cNvGrpSpPr/>
          <p:nvPr/>
        </p:nvGrpSpPr>
        <p:grpSpPr>
          <a:xfrm rot="20755540">
            <a:off x="1799729" y="1371600"/>
            <a:ext cx="3201162" cy="4343400"/>
            <a:chOff x="1905000" y="1371600"/>
            <a:chExt cx="3201162" cy="4343400"/>
          </a:xfrm>
        </p:grpSpPr>
        <p:grpSp>
          <p:nvGrpSpPr>
            <p:cNvPr id="19" name="Group 18"/>
            <p:cNvGrpSpPr/>
            <p:nvPr/>
          </p:nvGrpSpPr>
          <p:grpSpPr>
            <a:xfrm>
              <a:off x="3675430" y="1371600"/>
              <a:ext cx="1430732" cy="2225486"/>
              <a:chOff x="5047030" y="2347083"/>
              <a:chExt cx="1430732" cy="2225486"/>
            </a:xfrm>
          </p:grpSpPr>
          <p:sp>
            <p:nvSpPr>
              <p:cNvPr id="28" name="Flowchart: Merge 27"/>
              <p:cNvSpPr/>
              <p:nvPr/>
            </p:nvSpPr>
            <p:spPr>
              <a:xfrm rot="1210256">
                <a:off x="5047030" y="2626144"/>
                <a:ext cx="342900" cy="1946425"/>
              </a:xfrm>
              <a:prstGeom prst="flowChartMerg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Merge 28"/>
              <p:cNvSpPr/>
              <p:nvPr/>
            </p:nvSpPr>
            <p:spPr>
              <a:xfrm rot="20577545">
                <a:off x="5560946" y="2590800"/>
                <a:ext cx="342900" cy="1600200"/>
              </a:xfrm>
              <a:prstGeom prst="flowChartMerg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Cube 29"/>
              <p:cNvSpPr/>
              <p:nvPr/>
            </p:nvSpPr>
            <p:spPr>
              <a:xfrm>
                <a:off x="5332136" y="2590800"/>
                <a:ext cx="382864" cy="381000"/>
              </a:xfrm>
              <a:prstGeom prst="cube">
                <a:avLst>
                  <a:gd name="adj" fmla="val 0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Can 30"/>
              <p:cNvSpPr/>
              <p:nvPr/>
            </p:nvSpPr>
            <p:spPr>
              <a:xfrm>
                <a:off x="5443484" y="2347083"/>
                <a:ext cx="195316" cy="228600"/>
              </a:xfrm>
              <a:prstGeom prst="ca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Can 31"/>
              <p:cNvSpPr/>
              <p:nvPr/>
            </p:nvSpPr>
            <p:spPr>
              <a:xfrm rot="5400000">
                <a:off x="5884042" y="3657600"/>
                <a:ext cx="195316" cy="228600"/>
              </a:xfrm>
              <a:prstGeom prst="ca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Pentagon 32"/>
              <p:cNvSpPr/>
              <p:nvPr/>
            </p:nvSpPr>
            <p:spPr>
              <a:xfrm rot="4711319">
                <a:off x="5511546" y="3529584"/>
                <a:ext cx="1550670" cy="381762"/>
              </a:xfrm>
              <a:prstGeom prst="homePlate">
                <a:avLst>
                  <a:gd name="adj" fmla="val 124523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Stored Data 33"/>
              <p:cNvSpPr/>
              <p:nvPr/>
            </p:nvSpPr>
            <p:spPr>
              <a:xfrm rot="15511319">
                <a:off x="6096381" y="3529583"/>
                <a:ext cx="381000" cy="381762"/>
              </a:xfrm>
              <a:prstGeom prst="flowChartOnlineStorage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 flipH="1" flipV="1">
              <a:off x="1905000" y="3489514"/>
              <a:ext cx="1430732" cy="2225486"/>
              <a:chOff x="5047030" y="2347083"/>
              <a:chExt cx="1430732" cy="2225486"/>
            </a:xfrm>
          </p:grpSpPr>
          <p:sp>
            <p:nvSpPr>
              <p:cNvPr id="21" name="Flowchart: Merge 20"/>
              <p:cNvSpPr/>
              <p:nvPr/>
            </p:nvSpPr>
            <p:spPr>
              <a:xfrm rot="1210256">
                <a:off x="5047030" y="2626144"/>
                <a:ext cx="342900" cy="1946425"/>
              </a:xfrm>
              <a:prstGeom prst="flowChartMerg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Merge 21"/>
              <p:cNvSpPr/>
              <p:nvPr/>
            </p:nvSpPr>
            <p:spPr>
              <a:xfrm rot="20577545">
                <a:off x="5560946" y="2590800"/>
                <a:ext cx="342900" cy="1600200"/>
              </a:xfrm>
              <a:prstGeom prst="flowChartMerg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Cube 22"/>
              <p:cNvSpPr/>
              <p:nvPr/>
            </p:nvSpPr>
            <p:spPr>
              <a:xfrm>
                <a:off x="5332136" y="2590800"/>
                <a:ext cx="382864" cy="381000"/>
              </a:xfrm>
              <a:prstGeom prst="cube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Can 23"/>
              <p:cNvSpPr/>
              <p:nvPr/>
            </p:nvSpPr>
            <p:spPr>
              <a:xfrm>
                <a:off x="5443484" y="2347083"/>
                <a:ext cx="195316" cy="228600"/>
              </a:xfrm>
              <a:prstGeom prst="can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Can 24"/>
              <p:cNvSpPr/>
              <p:nvPr/>
            </p:nvSpPr>
            <p:spPr>
              <a:xfrm rot="5400000">
                <a:off x="5884042" y="3657600"/>
                <a:ext cx="195316" cy="228600"/>
              </a:xfrm>
              <a:prstGeom prst="can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Pentagon 25"/>
              <p:cNvSpPr/>
              <p:nvPr/>
            </p:nvSpPr>
            <p:spPr>
              <a:xfrm rot="4711319">
                <a:off x="5511546" y="3529584"/>
                <a:ext cx="1550670" cy="381762"/>
              </a:xfrm>
              <a:prstGeom prst="homePlate">
                <a:avLst>
                  <a:gd name="adj" fmla="val 124523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lowchart: Stored Data 26"/>
              <p:cNvSpPr/>
              <p:nvPr/>
            </p:nvSpPr>
            <p:spPr>
              <a:xfrm rot="15511319">
                <a:off x="6096381" y="3529583"/>
                <a:ext cx="381000" cy="381762"/>
              </a:xfrm>
              <a:prstGeom prst="flowChartOnlineStorag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5" name="Arc 34"/>
          <p:cNvSpPr/>
          <p:nvPr/>
        </p:nvSpPr>
        <p:spPr>
          <a:xfrm>
            <a:off x="2025856" y="2057400"/>
            <a:ext cx="2857500" cy="2209800"/>
          </a:xfrm>
          <a:prstGeom prst="arc">
            <a:avLst>
              <a:gd name="adj1" fmla="val 19200677"/>
              <a:gd name="adj2" fmla="val 2145786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 rot="844460" flipV="1">
            <a:off x="1805170" y="1390838"/>
            <a:ext cx="3201162" cy="4343400"/>
            <a:chOff x="1905000" y="1371600"/>
            <a:chExt cx="3201162" cy="4343400"/>
          </a:xfrm>
        </p:grpSpPr>
        <p:grpSp>
          <p:nvGrpSpPr>
            <p:cNvPr id="37" name="Group 36"/>
            <p:cNvGrpSpPr/>
            <p:nvPr/>
          </p:nvGrpSpPr>
          <p:grpSpPr>
            <a:xfrm>
              <a:off x="3675430" y="1371600"/>
              <a:ext cx="1430732" cy="2225486"/>
              <a:chOff x="5047030" y="2347083"/>
              <a:chExt cx="1430732" cy="2225486"/>
            </a:xfrm>
          </p:grpSpPr>
          <p:sp>
            <p:nvSpPr>
              <p:cNvPr id="46" name="Flowchart: Merge 45"/>
              <p:cNvSpPr/>
              <p:nvPr/>
            </p:nvSpPr>
            <p:spPr>
              <a:xfrm rot="1210256">
                <a:off x="5047030" y="2626144"/>
                <a:ext cx="342900" cy="1946425"/>
              </a:xfrm>
              <a:prstGeom prst="flowChartMerg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lowchart: Merge 46"/>
              <p:cNvSpPr/>
              <p:nvPr/>
            </p:nvSpPr>
            <p:spPr>
              <a:xfrm rot="20577545">
                <a:off x="5560946" y="2590800"/>
                <a:ext cx="342900" cy="1600200"/>
              </a:xfrm>
              <a:prstGeom prst="flowChartMerg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Cube 47"/>
              <p:cNvSpPr/>
              <p:nvPr/>
            </p:nvSpPr>
            <p:spPr>
              <a:xfrm>
                <a:off x="5332136" y="2590800"/>
                <a:ext cx="382864" cy="381000"/>
              </a:xfrm>
              <a:prstGeom prst="cube">
                <a:avLst>
                  <a:gd name="adj" fmla="val 0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Can 48"/>
              <p:cNvSpPr/>
              <p:nvPr/>
            </p:nvSpPr>
            <p:spPr>
              <a:xfrm>
                <a:off x="5443484" y="2347083"/>
                <a:ext cx="195316" cy="228600"/>
              </a:xfrm>
              <a:prstGeom prst="ca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Can 49"/>
              <p:cNvSpPr/>
              <p:nvPr/>
            </p:nvSpPr>
            <p:spPr>
              <a:xfrm rot="5400000">
                <a:off x="5884042" y="3657600"/>
                <a:ext cx="195316" cy="228600"/>
              </a:xfrm>
              <a:prstGeom prst="ca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Pentagon 50"/>
              <p:cNvSpPr/>
              <p:nvPr/>
            </p:nvSpPr>
            <p:spPr>
              <a:xfrm rot="4711319">
                <a:off x="5511546" y="3529584"/>
                <a:ext cx="1550670" cy="381762"/>
              </a:xfrm>
              <a:prstGeom prst="homePlate">
                <a:avLst>
                  <a:gd name="adj" fmla="val 124523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Stored Data 51"/>
              <p:cNvSpPr/>
              <p:nvPr/>
            </p:nvSpPr>
            <p:spPr>
              <a:xfrm rot="15511319">
                <a:off x="6096381" y="3529583"/>
                <a:ext cx="381000" cy="381762"/>
              </a:xfrm>
              <a:prstGeom prst="flowChartOnlineStorage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 flipH="1" flipV="1">
              <a:off x="1905000" y="3489514"/>
              <a:ext cx="1430732" cy="2225486"/>
              <a:chOff x="5047030" y="2347083"/>
              <a:chExt cx="1430732" cy="2225486"/>
            </a:xfrm>
          </p:grpSpPr>
          <p:sp>
            <p:nvSpPr>
              <p:cNvPr id="39" name="Flowchart: Merge 38"/>
              <p:cNvSpPr/>
              <p:nvPr/>
            </p:nvSpPr>
            <p:spPr>
              <a:xfrm rot="1210256">
                <a:off x="5047030" y="2626144"/>
                <a:ext cx="342900" cy="1946425"/>
              </a:xfrm>
              <a:prstGeom prst="flowChartMerg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lowchart: Merge 39"/>
              <p:cNvSpPr/>
              <p:nvPr/>
            </p:nvSpPr>
            <p:spPr>
              <a:xfrm rot="20577545">
                <a:off x="5560946" y="2590800"/>
                <a:ext cx="342900" cy="1600200"/>
              </a:xfrm>
              <a:prstGeom prst="flowChartMerg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Cube 40"/>
              <p:cNvSpPr/>
              <p:nvPr/>
            </p:nvSpPr>
            <p:spPr>
              <a:xfrm>
                <a:off x="5332136" y="2590800"/>
                <a:ext cx="382864" cy="381000"/>
              </a:xfrm>
              <a:prstGeom prst="cube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Can 41"/>
              <p:cNvSpPr/>
              <p:nvPr/>
            </p:nvSpPr>
            <p:spPr>
              <a:xfrm>
                <a:off x="5443484" y="2347083"/>
                <a:ext cx="195316" cy="228600"/>
              </a:xfrm>
              <a:prstGeom prst="can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Can 42"/>
              <p:cNvSpPr/>
              <p:nvPr/>
            </p:nvSpPr>
            <p:spPr>
              <a:xfrm rot="5400000">
                <a:off x="5884042" y="3657600"/>
                <a:ext cx="195316" cy="228600"/>
              </a:xfrm>
              <a:prstGeom prst="can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Pentagon 43"/>
              <p:cNvSpPr/>
              <p:nvPr/>
            </p:nvSpPr>
            <p:spPr>
              <a:xfrm rot="4711319">
                <a:off x="5511546" y="3529584"/>
                <a:ext cx="1550670" cy="381762"/>
              </a:xfrm>
              <a:prstGeom prst="homePlate">
                <a:avLst>
                  <a:gd name="adj" fmla="val 124523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lowchart: Stored Data 44"/>
              <p:cNvSpPr/>
              <p:nvPr/>
            </p:nvSpPr>
            <p:spPr>
              <a:xfrm rot="15511319">
                <a:off x="6096381" y="3529583"/>
                <a:ext cx="381000" cy="381762"/>
              </a:xfrm>
              <a:prstGeom prst="flowChartOnlineStorag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57" name="TextBox 456"/>
          <p:cNvSpPr txBox="1"/>
          <p:nvPr/>
        </p:nvSpPr>
        <p:spPr>
          <a:xfrm>
            <a:off x="715454" y="457200"/>
            <a:ext cx="7847724" cy="646331"/>
          </a:xfrm>
          <a:prstGeom prst="rect">
            <a:avLst/>
          </a:prstGeom>
          <a:solidFill>
            <a:srgbClr val="00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 চিত্র অংকনের ধারাবাহিক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Arc 52"/>
          <p:cNvSpPr/>
          <p:nvPr/>
        </p:nvSpPr>
        <p:spPr>
          <a:xfrm flipV="1">
            <a:off x="2019300" y="2819400"/>
            <a:ext cx="2857500" cy="2209800"/>
          </a:xfrm>
          <a:prstGeom prst="arc">
            <a:avLst>
              <a:gd name="adj1" fmla="val 19200677"/>
              <a:gd name="adj2" fmla="val 2145786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 rot="844460" flipH="1">
            <a:off x="4542929" y="1360506"/>
            <a:ext cx="3201162" cy="4343400"/>
            <a:chOff x="1905000" y="1371600"/>
            <a:chExt cx="3201162" cy="4343400"/>
          </a:xfrm>
        </p:grpSpPr>
        <p:grpSp>
          <p:nvGrpSpPr>
            <p:cNvPr id="55" name="Group 54"/>
            <p:cNvGrpSpPr/>
            <p:nvPr/>
          </p:nvGrpSpPr>
          <p:grpSpPr>
            <a:xfrm>
              <a:off x="3675430" y="1371600"/>
              <a:ext cx="1430732" cy="2225486"/>
              <a:chOff x="5047030" y="2347083"/>
              <a:chExt cx="1430732" cy="2225486"/>
            </a:xfrm>
          </p:grpSpPr>
          <p:sp>
            <p:nvSpPr>
              <p:cNvPr id="64" name="Flowchart: Merge 63"/>
              <p:cNvSpPr/>
              <p:nvPr/>
            </p:nvSpPr>
            <p:spPr>
              <a:xfrm rot="1210256">
                <a:off x="5047030" y="2626144"/>
                <a:ext cx="342900" cy="1946425"/>
              </a:xfrm>
              <a:prstGeom prst="flowChartMerg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lowchart: Merge 64"/>
              <p:cNvSpPr/>
              <p:nvPr/>
            </p:nvSpPr>
            <p:spPr>
              <a:xfrm rot="20577545">
                <a:off x="5560946" y="2590800"/>
                <a:ext cx="342900" cy="1600200"/>
              </a:xfrm>
              <a:prstGeom prst="flowChartMerg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Cube 65"/>
              <p:cNvSpPr/>
              <p:nvPr/>
            </p:nvSpPr>
            <p:spPr>
              <a:xfrm>
                <a:off x="5332136" y="2590800"/>
                <a:ext cx="382864" cy="381000"/>
              </a:xfrm>
              <a:prstGeom prst="cube">
                <a:avLst>
                  <a:gd name="adj" fmla="val 0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Can 66"/>
              <p:cNvSpPr/>
              <p:nvPr/>
            </p:nvSpPr>
            <p:spPr>
              <a:xfrm>
                <a:off x="5443484" y="2347083"/>
                <a:ext cx="195316" cy="228600"/>
              </a:xfrm>
              <a:prstGeom prst="ca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Can 67"/>
              <p:cNvSpPr/>
              <p:nvPr/>
            </p:nvSpPr>
            <p:spPr>
              <a:xfrm rot="5400000">
                <a:off x="5884042" y="3657600"/>
                <a:ext cx="195316" cy="228600"/>
              </a:xfrm>
              <a:prstGeom prst="ca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Pentagon 68"/>
              <p:cNvSpPr/>
              <p:nvPr/>
            </p:nvSpPr>
            <p:spPr>
              <a:xfrm rot="4711319">
                <a:off x="5511546" y="3529584"/>
                <a:ext cx="1550670" cy="381762"/>
              </a:xfrm>
              <a:prstGeom prst="homePlate">
                <a:avLst>
                  <a:gd name="adj" fmla="val 124523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lowchart: Stored Data 69"/>
              <p:cNvSpPr/>
              <p:nvPr/>
            </p:nvSpPr>
            <p:spPr>
              <a:xfrm rot="15511319">
                <a:off x="6096381" y="3529583"/>
                <a:ext cx="381000" cy="381762"/>
              </a:xfrm>
              <a:prstGeom prst="flowChartOnlineStorage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 flipH="1" flipV="1">
              <a:off x="1905000" y="3489514"/>
              <a:ext cx="1430732" cy="2225486"/>
              <a:chOff x="5047030" y="2347083"/>
              <a:chExt cx="1430732" cy="2225486"/>
            </a:xfrm>
          </p:grpSpPr>
          <p:sp>
            <p:nvSpPr>
              <p:cNvPr id="57" name="Flowchart: Merge 56"/>
              <p:cNvSpPr/>
              <p:nvPr/>
            </p:nvSpPr>
            <p:spPr>
              <a:xfrm rot="1210256">
                <a:off x="5047030" y="2626144"/>
                <a:ext cx="342900" cy="1946425"/>
              </a:xfrm>
              <a:prstGeom prst="flowChartMerg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lowchart: Merge 57"/>
              <p:cNvSpPr/>
              <p:nvPr/>
            </p:nvSpPr>
            <p:spPr>
              <a:xfrm rot="20577545">
                <a:off x="5560946" y="2590800"/>
                <a:ext cx="342900" cy="1600200"/>
              </a:xfrm>
              <a:prstGeom prst="flowChartMerg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Cube 58"/>
              <p:cNvSpPr/>
              <p:nvPr/>
            </p:nvSpPr>
            <p:spPr>
              <a:xfrm>
                <a:off x="5332136" y="2590800"/>
                <a:ext cx="382864" cy="381000"/>
              </a:xfrm>
              <a:prstGeom prst="cube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Can 59"/>
              <p:cNvSpPr/>
              <p:nvPr/>
            </p:nvSpPr>
            <p:spPr>
              <a:xfrm>
                <a:off x="5443484" y="2347083"/>
                <a:ext cx="195316" cy="228600"/>
              </a:xfrm>
              <a:prstGeom prst="can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Can 60"/>
              <p:cNvSpPr/>
              <p:nvPr/>
            </p:nvSpPr>
            <p:spPr>
              <a:xfrm rot="5400000">
                <a:off x="5884042" y="3657600"/>
                <a:ext cx="195316" cy="228600"/>
              </a:xfrm>
              <a:prstGeom prst="can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Pentagon 61"/>
              <p:cNvSpPr/>
              <p:nvPr/>
            </p:nvSpPr>
            <p:spPr>
              <a:xfrm rot="4711319">
                <a:off x="5511546" y="3529584"/>
                <a:ext cx="1550670" cy="381762"/>
              </a:xfrm>
              <a:prstGeom prst="homePlate">
                <a:avLst>
                  <a:gd name="adj" fmla="val 124523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lowchart: Stored Data 62"/>
              <p:cNvSpPr/>
              <p:nvPr/>
            </p:nvSpPr>
            <p:spPr>
              <a:xfrm rot="15511319">
                <a:off x="6096381" y="3529583"/>
                <a:ext cx="381000" cy="381762"/>
              </a:xfrm>
              <a:prstGeom prst="flowChartOnlineStorag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1" name="Arc 70"/>
          <p:cNvSpPr/>
          <p:nvPr/>
        </p:nvSpPr>
        <p:spPr>
          <a:xfrm flipH="1">
            <a:off x="4648200" y="2046306"/>
            <a:ext cx="2857500" cy="2209800"/>
          </a:xfrm>
          <a:prstGeom prst="arc">
            <a:avLst>
              <a:gd name="adj1" fmla="val 19200677"/>
              <a:gd name="adj2" fmla="val 2145786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 rot="20755540" flipH="1" flipV="1">
            <a:off x="4548370" y="1379744"/>
            <a:ext cx="3201162" cy="4343400"/>
            <a:chOff x="1905000" y="1371600"/>
            <a:chExt cx="3201162" cy="4343400"/>
          </a:xfrm>
        </p:grpSpPr>
        <p:grpSp>
          <p:nvGrpSpPr>
            <p:cNvPr id="73" name="Group 72"/>
            <p:cNvGrpSpPr/>
            <p:nvPr/>
          </p:nvGrpSpPr>
          <p:grpSpPr>
            <a:xfrm>
              <a:off x="3675430" y="1371600"/>
              <a:ext cx="1430732" cy="2225486"/>
              <a:chOff x="5047030" y="2347083"/>
              <a:chExt cx="1430732" cy="2225486"/>
            </a:xfrm>
          </p:grpSpPr>
          <p:sp>
            <p:nvSpPr>
              <p:cNvPr id="82" name="Flowchart: Merge 81"/>
              <p:cNvSpPr/>
              <p:nvPr/>
            </p:nvSpPr>
            <p:spPr>
              <a:xfrm rot="1210256">
                <a:off x="5047030" y="2626144"/>
                <a:ext cx="342900" cy="1946425"/>
              </a:xfrm>
              <a:prstGeom prst="flowChartMerg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lowchart: Merge 82"/>
              <p:cNvSpPr/>
              <p:nvPr/>
            </p:nvSpPr>
            <p:spPr>
              <a:xfrm rot="20577545">
                <a:off x="5560946" y="2590800"/>
                <a:ext cx="342900" cy="1600200"/>
              </a:xfrm>
              <a:prstGeom prst="flowChartMerg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Cube 83"/>
              <p:cNvSpPr/>
              <p:nvPr/>
            </p:nvSpPr>
            <p:spPr>
              <a:xfrm>
                <a:off x="5332136" y="2590800"/>
                <a:ext cx="382864" cy="381000"/>
              </a:xfrm>
              <a:prstGeom prst="cube">
                <a:avLst>
                  <a:gd name="adj" fmla="val 0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Can 84"/>
              <p:cNvSpPr/>
              <p:nvPr/>
            </p:nvSpPr>
            <p:spPr>
              <a:xfrm>
                <a:off x="5443484" y="2347083"/>
                <a:ext cx="195316" cy="228600"/>
              </a:xfrm>
              <a:prstGeom prst="ca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Can 85"/>
              <p:cNvSpPr/>
              <p:nvPr/>
            </p:nvSpPr>
            <p:spPr>
              <a:xfrm rot="5400000">
                <a:off x="5884042" y="3657600"/>
                <a:ext cx="195316" cy="228600"/>
              </a:xfrm>
              <a:prstGeom prst="ca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Pentagon 86"/>
              <p:cNvSpPr/>
              <p:nvPr/>
            </p:nvSpPr>
            <p:spPr>
              <a:xfrm rot="4711319">
                <a:off x="5511546" y="3529584"/>
                <a:ext cx="1550670" cy="381762"/>
              </a:xfrm>
              <a:prstGeom prst="homePlate">
                <a:avLst>
                  <a:gd name="adj" fmla="val 124523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lowchart: Stored Data 87"/>
              <p:cNvSpPr/>
              <p:nvPr/>
            </p:nvSpPr>
            <p:spPr>
              <a:xfrm rot="15511319">
                <a:off x="6096381" y="3529583"/>
                <a:ext cx="381000" cy="381762"/>
              </a:xfrm>
              <a:prstGeom prst="flowChartOnlineStorage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 flipH="1" flipV="1">
              <a:off x="1905000" y="3489514"/>
              <a:ext cx="1430732" cy="2225486"/>
              <a:chOff x="5047030" y="2347083"/>
              <a:chExt cx="1430732" cy="2225486"/>
            </a:xfrm>
          </p:grpSpPr>
          <p:sp>
            <p:nvSpPr>
              <p:cNvPr id="75" name="Flowchart: Merge 74"/>
              <p:cNvSpPr/>
              <p:nvPr/>
            </p:nvSpPr>
            <p:spPr>
              <a:xfrm rot="1210256">
                <a:off x="5047030" y="2626144"/>
                <a:ext cx="342900" cy="1946425"/>
              </a:xfrm>
              <a:prstGeom prst="flowChartMerg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lowchart: Merge 75"/>
              <p:cNvSpPr/>
              <p:nvPr/>
            </p:nvSpPr>
            <p:spPr>
              <a:xfrm rot="20577545">
                <a:off x="5560946" y="2590800"/>
                <a:ext cx="342900" cy="1600200"/>
              </a:xfrm>
              <a:prstGeom prst="flowChartMerg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Cube 76"/>
              <p:cNvSpPr/>
              <p:nvPr/>
            </p:nvSpPr>
            <p:spPr>
              <a:xfrm>
                <a:off x="5332136" y="2590800"/>
                <a:ext cx="382864" cy="381000"/>
              </a:xfrm>
              <a:prstGeom prst="cube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Can 77"/>
              <p:cNvSpPr/>
              <p:nvPr/>
            </p:nvSpPr>
            <p:spPr>
              <a:xfrm>
                <a:off x="5443484" y="2347083"/>
                <a:ext cx="195316" cy="228600"/>
              </a:xfrm>
              <a:prstGeom prst="can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Can 78"/>
              <p:cNvSpPr/>
              <p:nvPr/>
            </p:nvSpPr>
            <p:spPr>
              <a:xfrm rot="5400000">
                <a:off x="5884042" y="3657600"/>
                <a:ext cx="195316" cy="228600"/>
              </a:xfrm>
              <a:prstGeom prst="can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entagon 79"/>
              <p:cNvSpPr/>
              <p:nvPr/>
            </p:nvSpPr>
            <p:spPr>
              <a:xfrm rot="4711319">
                <a:off x="5511546" y="3529584"/>
                <a:ext cx="1550670" cy="381762"/>
              </a:xfrm>
              <a:prstGeom prst="homePlate">
                <a:avLst>
                  <a:gd name="adj" fmla="val 124523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lowchart: Stored Data 80"/>
              <p:cNvSpPr/>
              <p:nvPr/>
            </p:nvSpPr>
            <p:spPr>
              <a:xfrm rot="15511319">
                <a:off x="6096381" y="3529583"/>
                <a:ext cx="381000" cy="381762"/>
              </a:xfrm>
              <a:prstGeom prst="flowChartOnlineStorag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9" name="Arc 88"/>
          <p:cNvSpPr/>
          <p:nvPr/>
        </p:nvSpPr>
        <p:spPr>
          <a:xfrm flipH="1" flipV="1">
            <a:off x="4648200" y="2808306"/>
            <a:ext cx="2857500" cy="2209800"/>
          </a:xfrm>
          <a:prstGeom prst="arc">
            <a:avLst>
              <a:gd name="adj1" fmla="val 19200677"/>
              <a:gd name="adj2" fmla="val 2145786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 rot="5400000">
            <a:off x="1243124" y="2930766"/>
            <a:ext cx="6107241" cy="1007710"/>
            <a:chOff x="685800" y="5105400"/>
            <a:chExt cx="6107241" cy="1007710"/>
          </a:xfrm>
        </p:grpSpPr>
        <p:sp>
          <p:nvSpPr>
            <p:cNvPr id="91" name="Flowchart: Process 90"/>
            <p:cNvSpPr/>
            <p:nvPr/>
          </p:nvSpPr>
          <p:spPr>
            <a:xfrm>
              <a:off x="685800" y="5127319"/>
              <a:ext cx="6107241" cy="985791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/>
            <p:nvPr/>
          </p:nvCxnSpPr>
          <p:spPr>
            <a:xfrm flipV="1">
              <a:off x="6781800" y="5127319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6019800" y="5127319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66294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6477000" y="5130109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6324600" y="51185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6172200" y="5116607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V="1">
              <a:off x="5257800" y="5145015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5867400" y="512309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57150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5562600" y="513624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5410200" y="5134303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4495800" y="5145015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V="1">
              <a:off x="5105400" y="512309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V="1">
              <a:off x="49530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4800600" y="513624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4648200" y="5134303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3733800" y="5127319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V="1">
              <a:off x="43434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V="1">
              <a:off x="4191000" y="5130109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V="1">
              <a:off x="4038600" y="51185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V="1">
              <a:off x="3886200" y="5116607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V="1">
              <a:off x="2971800" y="5127319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V="1">
              <a:off x="35814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V="1">
              <a:off x="3429000" y="5130109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V="1">
              <a:off x="3276600" y="51185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V="1">
              <a:off x="3124200" y="5116607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V="1">
              <a:off x="2209800" y="5145015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2819400" y="512309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V="1">
              <a:off x="26670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V="1">
              <a:off x="2514600" y="513624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2362200" y="5134303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1447800" y="5145015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2057400" y="512309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19050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1752600" y="513624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1600200" y="5134303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V="1">
              <a:off x="12954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V="1">
              <a:off x="11430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V="1">
              <a:off x="9906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8382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6781800" y="5712677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V="1">
              <a:off x="6019800" y="5715000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66294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V="1">
              <a:off x="6477000" y="5791667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V="1">
              <a:off x="6324600" y="57912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V="1">
              <a:off x="61722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V="1">
              <a:off x="5257800" y="5730373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V="1">
              <a:off x="5867400" y="578465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V="1">
              <a:off x="57150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V="1">
              <a:off x="5562600" y="579780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V="1">
              <a:off x="5410200" y="5795861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V="1">
              <a:off x="4495800" y="5715000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V="1">
              <a:off x="5105400" y="578465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V="1">
              <a:off x="49530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V="1">
              <a:off x="4800600" y="579780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V="1">
              <a:off x="4648200" y="5795861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V="1">
              <a:off x="3733800" y="5712677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V="1">
              <a:off x="43434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V="1">
              <a:off x="4191000" y="5791667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V="1">
              <a:off x="4038600" y="5780108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V="1">
              <a:off x="38862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V="1">
              <a:off x="2971800" y="5712677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V="1">
              <a:off x="35814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3429000" y="5791667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3276600" y="5780108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V="1">
              <a:off x="3124200" y="5778165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V="1">
              <a:off x="2209800" y="5730373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V="1">
              <a:off x="2819400" y="578465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V="1">
              <a:off x="2667000" y="57912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V="1">
              <a:off x="2514600" y="579780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V="1">
              <a:off x="2362200" y="5795861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1447800" y="5730373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V="1">
              <a:off x="2057400" y="578465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V="1">
              <a:off x="19050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V="1">
              <a:off x="1752600" y="579780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V="1">
              <a:off x="1600200" y="5795861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V="1">
              <a:off x="12954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V="1">
              <a:off x="11430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V="1">
              <a:off x="9906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flipV="1">
              <a:off x="8382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TextBox 171"/>
            <p:cNvSpPr txBox="1"/>
            <p:nvPr/>
          </p:nvSpPr>
          <p:spPr>
            <a:xfrm>
              <a:off x="2057400" y="5410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3603422" y="539109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5097294" y="5410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6477000" y="539109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6" name="Group 175"/>
          <p:cNvGrpSpPr/>
          <p:nvPr/>
        </p:nvGrpSpPr>
        <p:grpSpPr>
          <a:xfrm rot="8831740">
            <a:off x="4617696" y="2633777"/>
            <a:ext cx="2312670" cy="489081"/>
            <a:chOff x="1066800" y="1801368"/>
            <a:chExt cx="2312670" cy="489081"/>
          </a:xfrm>
        </p:grpSpPr>
        <p:sp>
          <p:nvSpPr>
            <p:cNvPr id="177" name="Pentagon 176"/>
            <p:cNvSpPr/>
            <p:nvPr/>
          </p:nvSpPr>
          <p:spPr>
            <a:xfrm>
              <a:off x="1371599" y="1805817"/>
              <a:ext cx="2007870" cy="484632"/>
            </a:xfrm>
            <a:prstGeom prst="homePlate">
              <a:avLst>
                <a:gd name="adj" fmla="val 158634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Pentagon 177"/>
            <p:cNvSpPr/>
            <p:nvPr/>
          </p:nvSpPr>
          <p:spPr>
            <a:xfrm>
              <a:off x="2650366" y="1801368"/>
              <a:ext cx="729104" cy="484632"/>
            </a:xfrm>
            <a:prstGeom prst="homePlate">
              <a:avLst>
                <a:gd name="adj" fmla="val 15863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lowchart: Stored Data 178"/>
            <p:cNvSpPr/>
            <p:nvPr/>
          </p:nvSpPr>
          <p:spPr>
            <a:xfrm>
              <a:off x="1066800" y="1805817"/>
              <a:ext cx="914400" cy="484632"/>
            </a:xfrm>
            <a:prstGeom prst="flowChartOnlineStorag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1" name="TextBox 220"/>
          <p:cNvSpPr txBox="1"/>
          <p:nvPr/>
        </p:nvSpPr>
        <p:spPr>
          <a:xfrm>
            <a:off x="1676400" y="115318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2" name="Straight Connector 221"/>
          <p:cNvCxnSpPr/>
          <p:nvPr/>
        </p:nvCxnSpPr>
        <p:spPr>
          <a:xfrm>
            <a:off x="1426657" y="3555902"/>
            <a:ext cx="1392743" cy="25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flipV="1">
            <a:off x="1427589" y="2209800"/>
            <a:ext cx="858411" cy="135387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Arc 223"/>
          <p:cNvSpPr/>
          <p:nvPr/>
        </p:nvSpPr>
        <p:spPr>
          <a:xfrm>
            <a:off x="838200" y="2910880"/>
            <a:ext cx="1447800" cy="1338590"/>
          </a:xfrm>
          <a:prstGeom prst="arc">
            <a:avLst>
              <a:gd name="adj1" fmla="val 17472553"/>
              <a:gd name="adj2" fmla="val 2144374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TextBox 224"/>
          <p:cNvSpPr txBox="1"/>
          <p:nvPr/>
        </p:nvSpPr>
        <p:spPr>
          <a:xfrm>
            <a:off x="1167531" y="339599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6" name="Group 225"/>
          <p:cNvGrpSpPr/>
          <p:nvPr/>
        </p:nvGrpSpPr>
        <p:grpSpPr>
          <a:xfrm rot="159444">
            <a:off x="482027" y="1337189"/>
            <a:ext cx="1904748" cy="4402181"/>
            <a:chOff x="3278973" y="1596159"/>
            <a:chExt cx="1904748" cy="4402181"/>
          </a:xfrm>
        </p:grpSpPr>
        <p:grpSp>
          <p:nvGrpSpPr>
            <p:cNvPr id="227" name="Group 226"/>
            <p:cNvGrpSpPr/>
            <p:nvPr/>
          </p:nvGrpSpPr>
          <p:grpSpPr>
            <a:xfrm rot="182927">
              <a:off x="4254064" y="1596159"/>
              <a:ext cx="929657" cy="2227157"/>
              <a:chOff x="5257056" y="2345412"/>
              <a:chExt cx="929657" cy="2227157"/>
            </a:xfrm>
          </p:grpSpPr>
          <p:sp>
            <p:nvSpPr>
              <p:cNvPr id="236" name="Flowchart: Merge 235"/>
              <p:cNvSpPr/>
              <p:nvPr/>
            </p:nvSpPr>
            <p:spPr>
              <a:xfrm rot="461793">
                <a:off x="5257056" y="2626144"/>
                <a:ext cx="342900" cy="1946425"/>
              </a:xfrm>
              <a:prstGeom prst="flowChartMerg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Flowchart: Merge 236"/>
              <p:cNvSpPr/>
              <p:nvPr/>
            </p:nvSpPr>
            <p:spPr>
              <a:xfrm>
                <a:off x="5423951" y="2590800"/>
                <a:ext cx="342900" cy="1600200"/>
              </a:xfrm>
              <a:prstGeom prst="flowChartMerg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Cube 237"/>
              <p:cNvSpPr/>
              <p:nvPr/>
            </p:nvSpPr>
            <p:spPr>
              <a:xfrm>
                <a:off x="5376555" y="2588434"/>
                <a:ext cx="382864" cy="381000"/>
              </a:xfrm>
              <a:prstGeom prst="cube">
                <a:avLst>
                  <a:gd name="adj" fmla="val 0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Can 238"/>
              <p:cNvSpPr/>
              <p:nvPr/>
            </p:nvSpPr>
            <p:spPr>
              <a:xfrm>
                <a:off x="5474852" y="2345412"/>
                <a:ext cx="195316" cy="228600"/>
              </a:xfrm>
              <a:prstGeom prst="ca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Can 239"/>
              <p:cNvSpPr/>
              <p:nvPr/>
            </p:nvSpPr>
            <p:spPr>
              <a:xfrm rot="5400000">
                <a:off x="5592993" y="3657600"/>
                <a:ext cx="195316" cy="228600"/>
              </a:xfrm>
              <a:prstGeom prst="ca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Pentagon 240"/>
              <p:cNvSpPr/>
              <p:nvPr/>
            </p:nvSpPr>
            <p:spPr>
              <a:xfrm rot="4711319">
                <a:off x="5220497" y="3529584"/>
                <a:ext cx="1550670" cy="381762"/>
              </a:xfrm>
              <a:prstGeom prst="homePlate">
                <a:avLst>
                  <a:gd name="adj" fmla="val 124523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Flowchart: Stored Data 241"/>
              <p:cNvSpPr/>
              <p:nvPr/>
            </p:nvSpPr>
            <p:spPr>
              <a:xfrm rot="15511319">
                <a:off x="5805332" y="3529583"/>
                <a:ext cx="381000" cy="381762"/>
              </a:xfrm>
              <a:prstGeom prst="flowChartOnlineStorage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8" name="Group 227"/>
            <p:cNvGrpSpPr/>
            <p:nvPr/>
          </p:nvGrpSpPr>
          <p:grpSpPr>
            <a:xfrm rot="182927" flipH="1" flipV="1">
              <a:off x="3278973" y="3771165"/>
              <a:ext cx="929657" cy="2227175"/>
              <a:chOff x="5257056" y="2345394"/>
              <a:chExt cx="929657" cy="2227175"/>
            </a:xfrm>
          </p:grpSpPr>
          <p:sp>
            <p:nvSpPr>
              <p:cNvPr id="229" name="Flowchart: Merge 228"/>
              <p:cNvSpPr/>
              <p:nvPr/>
            </p:nvSpPr>
            <p:spPr>
              <a:xfrm rot="461793">
                <a:off x="5257056" y="2626144"/>
                <a:ext cx="342900" cy="1946425"/>
              </a:xfrm>
              <a:prstGeom prst="flowChartMerg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Flowchart: Merge 229"/>
              <p:cNvSpPr/>
              <p:nvPr/>
            </p:nvSpPr>
            <p:spPr>
              <a:xfrm>
                <a:off x="5423951" y="2590800"/>
                <a:ext cx="342900" cy="1600200"/>
              </a:xfrm>
              <a:prstGeom prst="flowChartMerg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Cube 230"/>
              <p:cNvSpPr/>
              <p:nvPr/>
            </p:nvSpPr>
            <p:spPr>
              <a:xfrm>
                <a:off x="5376896" y="2588416"/>
                <a:ext cx="382864" cy="381000"/>
              </a:xfrm>
              <a:prstGeom prst="cube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Can 231"/>
              <p:cNvSpPr/>
              <p:nvPr/>
            </p:nvSpPr>
            <p:spPr>
              <a:xfrm>
                <a:off x="5475193" y="2345394"/>
                <a:ext cx="195316" cy="228600"/>
              </a:xfrm>
              <a:prstGeom prst="can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Can 232"/>
              <p:cNvSpPr/>
              <p:nvPr/>
            </p:nvSpPr>
            <p:spPr>
              <a:xfrm rot="5400000">
                <a:off x="5592993" y="3657600"/>
                <a:ext cx="195316" cy="228600"/>
              </a:xfrm>
              <a:prstGeom prst="can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Pentagon 233"/>
              <p:cNvSpPr/>
              <p:nvPr/>
            </p:nvSpPr>
            <p:spPr>
              <a:xfrm rot="4711319">
                <a:off x="5220497" y="3529584"/>
                <a:ext cx="1550670" cy="381762"/>
              </a:xfrm>
              <a:prstGeom prst="homePlate">
                <a:avLst>
                  <a:gd name="adj" fmla="val 124523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Flowchart: Stored Data 234"/>
              <p:cNvSpPr/>
              <p:nvPr/>
            </p:nvSpPr>
            <p:spPr>
              <a:xfrm rot="15511319">
                <a:off x="5805332" y="3529583"/>
                <a:ext cx="381000" cy="381762"/>
              </a:xfrm>
              <a:prstGeom prst="flowChartOnlineStorag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43" name="Arc 242"/>
          <p:cNvSpPr/>
          <p:nvPr/>
        </p:nvSpPr>
        <p:spPr>
          <a:xfrm rot="588159">
            <a:off x="4203690" y="2735343"/>
            <a:ext cx="1480279" cy="1386587"/>
          </a:xfrm>
          <a:prstGeom prst="arc">
            <a:avLst>
              <a:gd name="adj1" fmla="val 15758735"/>
              <a:gd name="adj2" fmla="val 2159974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Arc 243"/>
          <p:cNvSpPr/>
          <p:nvPr/>
        </p:nvSpPr>
        <p:spPr>
          <a:xfrm>
            <a:off x="5320236" y="2661668"/>
            <a:ext cx="1736783" cy="1473375"/>
          </a:xfrm>
          <a:prstGeom prst="arc">
            <a:avLst>
              <a:gd name="adj1" fmla="val 16133278"/>
              <a:gd name="adj2" fmla="val 45754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5" name="Group 244"/>
          <p:cNvGrpSpPr/>
          <p:nvPr/>
        </p:nvGrpSpPr>
        <p:grpSpPr>
          <a:xfrm rot="16647406" flipH="1">
            <a:off x="-344773" y="2154929"/>
            <a:ext cx="4243415" cy="1608168"/>
            <a:chOff x="1705972" y="2745202"/>
            <a:chExt cx="4243415" cy="1608168"/>
          </a:xfrm>
        </p:grpSpPr>
        <p:grpSp>
          <p:nvGrpSpPr>
            <p:cNvPr id="246" name="Group 245"/>
            <p:cNvGrpSpPr/>
            <p:nvPr/>
          </p:nvGrpSpPr>
          <p:grpSpPr>
            <a:xfrm rot="3206937">
              <a:off x="4430544" y="2158251"/>
              <a:ext cx="931892" cy="2105794"/>
              <a:chOff x="5265107" y="2347083"/>
              <a:chExt cx="931892" cy="2105794"/>
            </a:xfrm>
          </p:grpSpPr>
          <p:sp>
            <p:nvSpPr>
              <p:cNvPr id="255" name="Flowchart: Merge 254"/>
              <p:cNvSpPr/>
              <p:nvPr/>
            </p:nvSpPr>
            <p:spPr>
              <a:xfrm rot="223590">
                <a:off x="5265107" y="2626687"/>
                <a:ext cx="342900" cy="1826190"/>
              </a:xfrm>
              <a:prstGeom prst="flowChartMerg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Flowchart: Merge 255"/>
              <p:cNvSpPr/>
              <p:nvPr/>
            </p:nvSpPr>
            <p:spPr>
              <a:xfrm>
                <a:off x="5423951" y="2590800"/>
                <a:ext cx="342900" cy="1600200"/>
              </a:xfrm>
              <a:prstGeom prst="flowChartMerg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Cube 256"/>
              <p:cNvSpPr/>
              <p:nvPr/>
            </p:nvSpPr>
            <p:spPr>
              <a:xfrm>
                <a:off x="5335702" y="2574976"/>
                <a:ext cx="382864" cy="381000"/>
              </a:xfrm>
              <a:prstGeom prst="cube">
                <a:avLst>
                  <a:gd name="adj" fmla="val 0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Can 257"/>
              <p:cNvSpPr/>
              <p:nvPr/>
            </p:nvSpPr>
            <p:spPr>
              <a:xfrm>
                <a:off x="5443484" y="2347083"/>
                <a:ext cx="195316" cy="228600"/>
              </a:xfrm>
              <a:prstGeom prst="ca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Can 258"/>
              <p:cNvSpPr/>
              <p:nvPr/>
            </p:nvSpPr>
            <p:spPr>
              <a:xfrm rot="5400000">
                <a:off x="5592993" y="3657600"/>
                <a:ext cx="195316" cy="228600"/>
              </a:xfrm>
              <a:prstGeom prst="ca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Pentagon 259"/>
              <p:cNvSpPr/>
              <p:nvPr/>
            </p:nvSpPr>
            <p:spPr>
              <a:xfrm rot="4789565">
                <a:off x="5230783" y="3456157"/>
                <a:ext cx="1550670" cy="381762"/>
              </a:xfrm>
              <a:prstGeom prst="homePlate">
                <a:avLst>
                  <a:gd name="adj" fmla="val 124523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Flowchart: Stored Data 260"/>
              <p:cNvSpPr/>
              <p:nvPr/>
            </p:nvSpPr>
            <p:spPr>
              <a:xfrm rot="15511319">
                <a:off x="5805332" y="3529583"/>
                <a:ext cx="381000" cy="381762"/>
              </a:xfrm>
              <a:prstGeom prst="flowChartOnlineStorage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7" name="Group 246"/>
            <p:cNvGrpSpPr/>
            <p:nvPr/>
          </p:nvGrpSpPr>
          <p:grpSpPr>
            <a:xfrm rot="3263726" flipH="1" flipV="1">
              <a:off x="2292923" y="2834527"/>
              <a:ext cx="931892" cy="2105794"/>
              <a:chOff x="5265107" y="2347083"/>
              <a:chExt cx="931892" cy="2105794"/>
            </a:xfrm>
          </p:grpSpPr>
          <p:sp>
            <p:nvSpPr>
              <p:cNvPr id="248" name="Flowchart: Merge 247"/>
              <p:cNvSpPr/>
              <p:nvPr/>
            </p:nvSpPr>
            <p:spPr>
              <a:xfrm rot="223590">
                <a:off x="5265107" y="2626687"/>
                <a:ext cx="342900" cy="1826190"/>
              </a:xfrm>
              <a:prstGeom prst="flowChartMerg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Flowchart: Merge 248"/>
              <p:cNvSpPr/>
              <p:nvPr/>
            </p:nvSpPr>
            <p:spPr>
              <a:xfrm>
                <a:off x="5423951" y="2590800"/>
                <a:ext cx="342900" cy="1600200"/>
              </a:xfrm>
              <a:prstGeom prst="flowChartMerg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Cube 249"/>
              <p:cNvSpPr/>
              <p:nvPr/>
            </p:nvSpPr>
            <p:spPr>
              <a:xfrm>
                <a:off x="5335702" y="2574976"/>
                <a:ext cx="382864" cy="381000"/>
              </a:xfrm>
              <a:prstGeom prst="cube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Can 250"/>
              <p:cNvSpPr/>
              <p:nvPr/>
            </p:nvSpPr>
            <p:spPr>
              <a:xfrm>
                <a:off x="5443484" y="2347083"/>
                <a:ext cx="195316" cy="228600"/>
              </a:xfrm>
              <a:prstGeom prst="can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Can 251"/>
              <p:cNvSpPr/>
              <p:nvPr/>
            </p:nvSpPr>
            <p:spPr>
              <a:xfrm rot="5400000">
                <a:off x="5592993" y="3657600"/>
                <a:ext cx="195316" cy="228600"/>
              </a:xfrm>
              <a:prstGeom prst="can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Pentagon 252"/>
              <p:cNvSpPr/>
              <p:nvPr/>
            </p:nvSpPr>
            <p:spPr>
              <a:xfrm rot="4789565">
                <a:off x="5230783" y="3456157"/>
                <a:ext cx="1550670" cy="381762"/>
              </a:xfrm>
              <a:prstGeom prst="homePlate">
                <a:avLst>
                  <a:gd name="adj" fmla="val 124523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Flowchart: Stored Data 253"/>
              <p:cNvSpPr/>
              <p:nvPr/>
            </p:nvSpPr>
            <p:spPr>
              <a:xfrm rot="15511319">
                <a:off x="5805332" y="3529583"/>
                <a:ext cx="381000" cy="381762"/>
              </a:xfrm>
              <a:prstGeom prst="flowChartOnlineStorag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62" name="Group 261"/>
          <p:cNvGrpSpPr/>
          <p:nvPr/>
        </p:nvGrpSpPr>
        <p:grpSpPr>
          <a:xfrm rot="4287229" flipH="1">
            <a:off x="4962014" y="2733323"/>
            <a:ext cx="4243415" cy="1608168"/>
            <a:chOff x="1705972" y="2745202"/>
            <a:chExt cx="4243415" cy="1608168"/>
          </a:xfrm>
        </p:grpSpPr>
        <p:grpSp>
          <p:nvGrpSpPr>
            <p:cNvPr id="263" name="Group 262"/>
            <p:cNvGrpSpPr/>
            <p:nvPr/>
          </p:nvGrpSpPr>
          <p:grpSpPr>
            <a:xfrm rot="3206937">
              <a:off x="4430544" y="2158251"/>
              <a:ext cx="931892" cy="2105794"/>
              <a:chOff x="5265107" y="2347083"/>
              <a:chExt cx="931892" cy="2105794"/>
            </a:xfrm>
          </p:grpSpPr>
          <p:sp>
            <p:nvSpPr>
              <p:cNvPr id="272" name="Flowchart: Merge 271"/>
              <p:cNvSpPr/>
              <p:nvPr/>
            </p:nvSpPr>
            <p:spPr>
              <a:xfrm rot="223590">
                <a:off x="5265107" y="2626687"/>
                <a:ext cx="342900" cy="1826190"/>
              </a:xfrm>
              <a:prstGeom prst="flowChartMerg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Flowchart: Merge 272"/>
              <p:cNvSpPr/>
              <p:nvPr/>
            </p:nvSpPr>
            <p:spPr>
              <a:xfrm>
                <a:off x="5423951" y="2590800"/>
                <a:ext cx="342900" cy="1600200"/>
              </a:xfrm>
              <a:prstGeom prst="flowChartMerg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Cube 273"/>
              <p:cNvSpPr/>
              <p:nvPr/>
            </p:nvSpPr>
            <p:spPr>
              <a:xfrm>
                <a:off x="5335702" y="2574976"/>
                <a:ext cx="382864" cy="381000"/>
              </a:xfrm>
              <a:prstGeom prst="cube">
                <a:avLst>
                  <a:gd name="adj" fmla="val 0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Can 274"/>
              <p:cNvSpPr/>
              <p:nvPr/>
            </p:nvSpPr>
            <p:spPr>
              <a:xfrm>
                <a:off x="5443484" y="2347083"/>
                <a:ext cx="195316" cy="228600"/>
              </a:xfrm>
              <a:prstGeom prst="ca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Can 275"/>
              <p:cNvSpPr/>
              <p:nvPr/>
            </p:nvSpPr>
            <p:spPr>
              <a:xfrm rot="5400000">
                <a:off x="5592993" y="3657600"/>
                <a:ext cx="195316" cy="228600"/>
              </a:xfrm>
              <a:prstGeom prst="ca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Pentagon 276"/>
              <p:cNvSpPr/>
              <p:nvPr/>
            </p:nvSpPr>
            <p:spPr>
              <a:xfrm rot="4789565">
                <a:off x="5230783" y="3456157"/>
                <a:ext cx="1550670" cy="381762"/>
              </a:xfrm>
              <a:prstGeom prst="homePlate">
                <a:avLst>
                  <a:gd name="adj" fmla="val 124523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Flowchart: Stored Data 277"/>
              <p:cNvSpPr/>
              <p:nvPr/>
            </p:nvSpPr>
            <p:spPr>
              <a:xfrm rot="15511319">
                <a:off x="5805332" y="3529583"/>
                <a:ext cx="381000" cy="381762"/>
              </a:xfrm>
              <a:prstGeom prst="flowChartOnlineStorage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4" name="Group 263"/>
            <p:cNvGrpSpPr/>
            <p:nvPr/>
          </p:nvGrpSpPr>
          <p:grpSpPr>
            <a:xfrm rot="3263726" flipH="1" flipV="1">
              <a:off x="2292923" y="2834527"/>
              <a:ext cx="931892" cy="2105794"/>
              <a:chOff x="5265107" y="2347083"/>
              <a:chExt cx="931892" cy="2105794"/>
            </a:xfrm>
          </p:grpSpPr>
          <p:sp>
            <p:nvSpPr>
              <p:cNvPr id="265" name="Flowchart: Merge 264"/>
              <p:cNvSpPr/>
              <p:nvPr/>
            </p:nvSpPr>
            <p:spPr>
              <a:xfrm rot="223590">
                <a:off x="5265107" y="2626687"/>
                <a:ext cx="342900" cy="1826190"/>
              </a:xfrm>
              <a:prstGeom prst="flowChartMerg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Flowchart: Merge 265"/>
              <p:cNvSpPr/>
              <p:nvPr/>
            </p:nvSpPr>
            <p:spPr>
              <a:xfrm>
                <a:off x="5423951" y="2590800"/>
                <a:ext cx="342900" cy="1600200"/>
              </a:xfrm>
              <a:prstGeom prst="flowChartMerg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Cube 266"/>
              <p:cNvSpPr/>
              <p:nvPr/>
            </p:nvSpPr>
            <p:spPr>
              <a:xfrm>
                <a:off x="5335702" y="2574976"/>
                <a:ext cx="382864" cy="381000"/>
              </a:xfrm>
              <a:prstGeom prst="cube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Can 267"/>
              <p:cNvSpPr/>
              <p:nvPr/>
            </p:nvSpPr>
            <p:spPr>
              <a:xfrm>
                <a:off x="5443484" y="2347083"/>
                <a:ext cx="195316" cy="228600"/>
              </a:xfrm>
              <a:prstGeom prst="can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Can 268"/>
              <p:cNvSpPr/>
              <p:nvPr/>
            </p:nvSpPr>
            <p:spPr>
              <a:xfrm rot="5400000">
                <a:off x="5592993" y="3657600"/>
                <a:ext cx="195316" cy="228600"/>
              </a:xfrm>
              <a:prstGeom prst="can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Pentagon 269"/>
              <p:cNvSpPr/>
              <p:nvPr/>
            </p:nvSpPr>
            <p:spPr>
              <a:xfrm rot="4789565">
                <a:off x="5230783" y="3456157"/>
                <a:ext cx="1550670" cy="381762"/>
              </a:xfrm>
              <a:prstGeom prst="homePlate">
                <a:avLst>
                  <a:gd name="adj" fmla="val 124523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Flowchart: Stored Data 270"/>
              <p:cNvSpPr/>
              <p:nvPr/>
            </p:nvSpPr>
            <p:spPr>
              <a:xfrm rot="15511319">
                <a:off x="5805332" y="3529583"/>
                <a:ext cx="381000" cy="381762"/>
              </a:xfrm>
              <a:prstGeom prst="flowChartOnlineStorag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79" name="Arc 278"/>
          <p:cNvSpPr/>
          <p:nvPr/>
        </p:nvSpPr>
        <p:spPr>
          <a:xfrm rot="1821653">
            <a:off x="6303971" y="2844656"/>
            <a:ext cx="1480279" cy="1386587"/>
          </a:xfrm>
          <a:prstGeom prst="arc">
            <a:avLst>
              <a:gd name="adj1" fmla="val 10571017"/>
              <a:gd name="adj2" fmla="val 1443838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Arc 279"/>
          <p:cNvSpPr/>
          <p:nvPr/>
        </p:nvSpPr>
        <p:spPr>
          <a:xfrm rot="1821653">
            <a:off x="4957148" y="2798009"/>
            <a:ext cx="1480279" cy="1322601"/>
          </a:xfrm>
          <a:prstGeom prst="arc">
            <a:avLst>
              <a:gd name="adj1" fmla="val 10208108"/>
              <a:gd name="adj2" fmla="val 1497016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7" name="Group 366"/>
          <p:cNvGrpSpPr/>
          <p:nvPr/>
        </p:nvGrpSpPr>
        <p:grpSpPr>
          <a:xfrm rot="7916326">
            <a:off x="2867222" y="2637755"/>
            <a:ext cx="6107241" cy="1007710"/>
            <a:chOff x="685800" y="5105400"/>
            <a:chExt cx="6107241" cy="1007710"/>
          </a:xfrm>
        </p:grpSpPr>
        <p:sp>
          <p:nvSpPr>
            <p:cNvPr id="368" name="Flowchart: Process 367"/>
            <p:cNvSpPr/>
            <p:nvPr/>
          </p:nvSpPr>
          <p:spPr>
            <a:xfrm>
              <a:off x="685800" y="5127319"/>
              <a:ext cx="6107241" cy="985791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9" name="Straight Connector 368"/>
            <p:cNvCxnSpPr/>
            <p:nvPr/>
          </p:nvCxnSpPr>
          <p:spPr>
            <a:xfrm flipV="1">
              <a:off x="6781800" y="5127319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 flipV="1">
              <a:off x="6019800" y="5127319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>
            <a:xfrm flipV="1">
              <a:off x="66294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 flipV="1">
              <a:off x="6477000" y="5130109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/>
          </p:nvCxnSpPr>
          <p:spPr>
            <a:xfrm flipV="1">
              <a:off x="6324600" y="51185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/>
            <p:nvPr/>
          </p:nvCxnSpPr>
          <p:spPr>
            <a:xfrm flipV="1">
              <a:off x="6172200" y="5116607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/>
            <p:cNvCxnSpPr/>
            <p:nvPr/>
          </p:nvCxnSpPr>
          <p:spPr>
            <a:xfrm flipV="1">
              <a:off x="5257800" y="5145015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/>
            <p:nvPr/>
          </p:nvCxnSpPr>
          <p:spPr>
            <a:xfrm flipV="1">
              <a:off x="5867400" y="512309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/>
            <p:cNvCxnSpPr/>
            <p:nvPr/>
          </p:nvCxnSpPr>
          <p:spPr>
            <a:xfrm flipV="1">
              <a:off x="57150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/>
            <p:nvPr/>
          </p:nvCxnSpPr>
          <p:spPr>
            <a:xfrm flipV="1">
              <a:off x="5562600" y="513624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/>
            <p:nvPr/>
          </p:nvCxnSpPr>
          <p:spPr>
            <a:xfrm flipV="1">
              <a:off x="5410200" y="5134303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/>
            <p:cNvCxnSpPr/>
            <p:nvPr/>
          </p:nvCxnSpPr>
          <p:spPr>
            <a:xfrm flipV="1">
              <a:off x="4495800" y="5145015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>
            <a:xfrm flipV="1">
              <a:off x="5105400" y="512309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/>
            <p:cNvCxnSpPr/>
            <p:nvPr/>
          </p:nvCxnSpPr>
          <p:spPr>
            <a:xfrm flipV="1">
              <a:off x="49530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/>
            <p:cNvCxnSpPr/>
            <p:nvPr/>
          </p:nvCxnSpPr>
          <p:spPr>
            <a:xfrm flipV="1">
              <a:off x="4800600" y="513624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/>
            <p:cNvCxnSpPr/>
            <p:nvPr/>
          </p:nvCxnSpPr>
          <p:spPr>
            <a:xfrm flipV="1">
              <a:off x="4648200" y="5134303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/>
          </p:nvCxnSpPr>
          <p:spPr>
            <a:xfrm flipV="1">
              <a:off x="3733800" y="5127319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/>
            <p:cNvCxnSpPr/>
            <p:nvPr/>
          </p:nvCxnSpPr>
          <p:spPr>
            <a:xfrm flipV="1">
              <a:off x="43434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 flipV="1">
              <a:off x="4191000" y="5130109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/>
            <p:nvPr/>
          </p:nvCxnSpPr>
          <p:spPr>
            <a:xfrm flipV="1">
              <a:off x="4038600" y="51185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/>
            <p:nvPr/>
          </p:nvCxnSpPr>
          <p:spPr>
            <a:xfrm flipV="1">
              <a:off x="3886200" y="5116607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 flipV="1">
              <a:off x="2971800" y="5127319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/>
            <p:nvPr/>
          </p:nvCxnSpPr>
          <p:spPr>
            <a:xfrm flipV="1">
              <a:off x="35814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/>
            <p:nvPr/>
          </p:nvCxnSpPr>
          <p:spPr>
            <a:xfrm flipV="1">
              <a:off x="3429000" y="5130109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 flipV="1">
              <a:off x="3276600" y="51185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>
            <a:xfrm flipV="1">
              <a:off x="3124200" y="5116607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/>
          </p:nvCxnSpPr>
          <p:spPr>
            <a:xfrm flipV="1">
              <a:off x="2209800" y="5145015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>
            <a:xfrm flipV="1">
              <a:off x="2819400" y="512309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/>
          </p:nvCxnSpPr>
          <p:spPr>
            <a:xfrm flipV="1">
              <a:off x="26670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/>
            <p:nvPr/>
          </p:nvCxnSpPr>
          <p:spPr>
            <a:xfrm flipV="1">
              <a:off x="2514600" y="513624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>
            <a:xfrm flipV="1">
              <a:off x="2362200" y="5134303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 flipV="1">
              <a:off x="1447800" y="5145015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/>
            <p:nvPr/>
          </p:nvCxnSpPr>
          <p:spPr>
            <a:xfrm flipV="1">
              <a:off x="2057400" y="512309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/>
            <p:nvPr/>
          </p:nvCxnSpPr>
          <p:spPr>
            <a:xfrm flipV="1">
              <a:off x="19050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>
            <a:xfrm flipV="1">
              <a:off x="1752600" y="513624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 flipV="1">
              <a:off x="1600200" y="5134303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/>
            <p:nvPr/>
          </p:nvCxnSpPr>
          <p:spPr>
            <a:xfrm flipV="1">
              <a:off x="12954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/>
          </p:nvCxnSpPr>
          <p:spPr>
            <a:xfrm flipV="1">
              <a:off x="11430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/>
            <p:nvPr/>
          </p:nvCxnSpPr>
          <p:spPr>
            <a:xfrm flipV="1">
              <a:off x="9906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/>
          </p:nvCxnSpPr>
          <p:spPr>
            <a:xfrm flipV="1">
              <a:off x="8382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 flipV="1">
              <a:off x="6781800" y="5712677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 flipV="1">
              <a:off x="6019800" y="5715000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 flipV="1">
              <a:off x="66294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 flipV="1">
              <a:off x="6477000" y="5791667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 flipV="1">
              <a:off x="6324600" y="57912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 flipV="1">
              <a:off x="61722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 flipV="1">
              <a:off x="5257800" y="5730373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 flipV="1">
              <a:off x="5867400" y="578465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 flipV="1">
              <a:off x="57150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 flipV="1">
              <a:off x="5562600" y="579780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 flipV="1">
              <a:off x="5410200" y="5795861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/>
          </p:nvCxnSpPr>
          <p:spPr>
            <a:xfrm flipV="1">
              <a:off x="4495800" y="5715000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>
            <a:xfrm flipV="1">
              <a:off x="5105400" y="578465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/>
            <p:nvPr/>
          </p:nvCxnSpPr>
          <p:spPr>
            <a:xfrm flipV="1">
              <a:off x="49530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/>
            <p:nvPr/>
          </p:nvCxnSpPr>
          <p:spPr>
            <a:xfrm flipV="1">
              <a:off x="4800600" y="579780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/>
            <p:nvPr/>
          </p:nvCxnSpPr>
          <p:spPr>
            <a:xfrm flipV="1">
              <a:off x="4648200" y="5795861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/>
            <p:nvPr/>
          </p:nvCxnSpPr>
          <p:spPr>
            <a:xfrm flipV="1">
              <a:off x="3733800" y="5712677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/>
            <p:nvPr/>
          </p:nvCxnSpPr>
          <p:spPr>
            <a:xfrm flipV="1">
              <a:off x="43434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/>
            <p:cNvCxnSpPr/>
            <p:nvPr/>
          </p:nvCxnSpPr>
          <p:spPr>
            <a:xfrm flipV="1">
              <a:off x="4191000" y="5791667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/>
            <p:cNvCxnSpPr/>
            <p:nvPr/>
          </p:nvCxnSpPr>
          <p:spPr>
            <a:xfrm flipV="1">
              <a:off x="4038600" y="5780108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/>
            <p:cNvCxnSpPr/>
            <p:nvPr/>
          </p:nvCxnSpPr>
          <p:spPr>
            <a:xfrm flipV="1">
              <a:off x="38862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>
            <a:xfrm flipV="1">
              <a:off x="2971800" y="5712677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/>
            <p:cNvCxnSpPr/>
            <p:nvPr/>
          </p:nvCxnSpPr>
          <p:spPr>
            <a:xfrm flipV="1">
              <a:off x="35814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/>
            <p:cNvCxnSpPr/>
            <p:nvPr/>
          </p:nvCxnSpPr>
          <p:spPr>
            <a:xfrm flipV="1">
              <a:off x="3429000" y="5791667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/>
            <p:cNvCxnSpPr/>
            <p:nvPr/>
          </p:nvCxnSpPr>
          <p:spPr>
            <a:xfrm flipV="1">
              <a:off x="3276600" y="5780108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/>
            <p:cNvCxnSpPr/>
            <p:nvPr/>
          </p:nvCxnSpPr>
          <p:spPr>
            <a:xfrm flipV="1">
              <a:off x="3124200" y="5778165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/>
            <p:cNvCxnSpPr/>
            <p:nvPr/>
          </p:nvCxnSpPr>
          <p:spPr>
            <a:xfrm flipV="1">
              <a:off x="2209800" y="5730373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/>
            <p:cNvCxnSpPr/>
            <p:nvPr/>
          </p:nvCxnSpPr>
          <p:spPr>
            <a:xfrm flipV="1">
              <a:off x="2819400" y="578465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/>
            <p:cNvCxnSpPr/>
            <p:nvPr/>
          </p:nvCxnSpPr>
          <p:spPr>
            <a:xfrm flipV="1">
              <a:off x="2667000" y="57912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/>
            <p:cNvCxnSpPr/>
            <p:nvPr/>
          </p:nvCxnSpPr>
          <p:spPr>
            <a:xfrm flipV="1">
              <a:off x="2514600" y="579780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/>
            <p:cNvCxnSpPr/>
            <p:nvPr/>
          </p:nvCxnSpPr>
          <p:spPr>
            <a:xfrm flipV="1">
              <a:off x="2362200" y="5795861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>
            <a:xfrm flipV="1">
              <a:off x="1447800" y="5730373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/>
            <p:cNvCxnSpPr/>
            <p:nvPr/>
          </p:nvCxnSpPr>
          <p:spPr>
            <a:xfrm flipV="1">
              <a:off x="2057400" y="578465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/>
            <p:cNvCxnSpPr/>
            <p:nvPr/>
          </p:nvCxnSpPr>
          <p:spPr>
            <a:xfrm flipV="1">
              <a:off x="19050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/>
            <p:cNvCxnSpPr/>
            <p:nvPr/>
          </p:nvCxnSpPr>
          <p:spPr>
            <a:xfrm flipV="1">
              <a:off x="1752600" y="579780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/>
            <p:cNvCxnSpPr/>
            <p:nvPr/>
          </p:nvCxnSpPr>
          <p:spPr>
            <a:xfrm flipV="1">
              <a:off x="1600200" y="5795861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/>
            <p:cNvCxnSpPr/>
            <p:nvPr/>
          </p:nvCxnSpPr>
          <p:spPr>
            <a:xfrm flipV="1">
              <a:off x="12954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/>
            <p:cNvCxnSpPr/>
            <p:nvPr/>
          </p:nvCxnSpPr>
          <p:spPr>
            <a:xfrm flipV="1">
              <a:off x="11430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/>
            <p:cNvCxnSpPr/>
            <p:nvPr/>
          </p:nvCxnSpPr>
          <p:spPr>
            <a:xfrm flipV="1">
              <a:off x="9906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/>
            <p:cNvCxnSpPr/>
            <p:nvPr/>
          </p:nvCxnSpPr>
          <p:spPr>
            <a:xfrm flipV="1">
              <a:off x="8382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9" name="TextBox 448"/>
            <p:cNvSpPr txBox="1"/>
            <p:nvPr/>
          </p:nvSpPr>
          <p:spPr>
            <a:xfrm>
              <a:off x="2057400" y="5410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0" name="TextBox 449"/>
            <p:cNvSpPr txBox="1"/>
            <p:nvPr/>
          </p:nvSpPr>
          <p:spPr>
            <a:xfrm>
              <a:off x="3603422" y="539109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451" name="TextBox 450"/>
            <p:cNvSpPr txBox="1"/>
            <p:nvPr/>
          </p:nvSpPr>
          <p:spPr>
            <a:xfrm>
              <a:off x="5097294" y="5410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2" name="TextBox 451"/>
            <p:cNvSpPr txBox="1"/>
            <p:nvPr/>
          </p:nvSpPr>
          <p:spPr>
            <a:xfrm>
              <a:off x="6477000" y="539109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53" name="Group 452"/>
          <p:cNvGrpSpPr/>
          <p:nvPr/>
        </p:nvGrpSpPr>
        <p:grpSpPr>
          <a:xfrm rot="16200000">
            <a:off x="7133524" y="2130995"/>
            <a:ext cx="2312670" cy="489081"/>
            <a:chOff x="1066800" y="1801368"/>
            <a:chExt cx="2312670" cy="489081"/>
          </a:xfrm>
        </p:grpSpPr>
        <p:sp>
          <p:nvSpPr>
            <p:cNvPr id="454" name="Pentagon 453"/>
            <p:cNvSpPr/>
            <p:nvPr/>
          </p:nvSpPr>
          <p:spPr>
            <a:xfrm>
              <a:off x="1371599" y="1805817"/>
              <a:ext cx="2007870" cy="484632"/>
            </a:xfrm>
            <a:prstGeom prst="homePlate">
              <a:avLst>
                <a:gd name="adj" fmla="val 158634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Pentagon 454"/>
            <p:cNvSpPr/>
            <p:nvPr/>
          </p:nvSpPr>
          <p:spPr>
            <a:xfrm>
              <a:off x="2650366" y="1801368"/>
              <a:ext cx="729104" cy="484632"/>
            </a:xfrm>
            <a:prstGeom prst="homePlate">
              <a:avLst>
                <a:gd name="adj" fmla="val 15863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Flowchart: Stored Data 455"/>
            <p:cNvSpPr/>
            <p:nvPr/>
          </p:nvSpPr>
          <p:spPr>
            <a:xfrm>
              <a:off x="1066800" y="1805817"/>
              <a:ext cx="914400" cy="484632"/>
            </a:xfrm>
            <a:prstGeom prst="flowChartOnlineStorag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7" name="Group 546"/>
          <p:cNvGrpSpPr/>
          <p:nvPr/>
        </p:nvGrpSpPr>
        <p:grpSpPr>
          <a:xfrm rot="7916326">
            <a:off x="1388737" y="2637755"/>
            <a:ext cx="6107241" cy="1007710"/>
            <a:chOff x="685800" y="5105400"/>
            <a:chExt cx="6107241" cy="1007710"/>
          </a:xfrm>
        </p:grpSpPr>
        <p:sp>
          <p:nvSpPr>
            <p:cNvPr id="548" name="Flowchart: Process 547"/>
            <p:cNvSpPr/>
            <p:nvPr/>
          </p:nvSpPr>
          <p:spPr>
            <a:xfrm>
              <a:off x="685800" y="5127319"/>
              <a:ext cx="6107241" cy="985791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9" name="Straight Connector 548"/>
            <p:cNvCxnSpPr/>
            <p:nvPr/>
          </p:nvCxnSpPr>
          <p:spPr>
            <a:xfrm flipV="1">
              <a:off x="6781800" y="5127319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Straight Connector 549"/>
            <p:cNvCxnSpPr/>
            <p:nvPr/>
          </p:nvCxnSpPr>
          <p:spPr>
            <a:xfrm flipV="1">
              <a:off x="6019800" y="5127319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Straight Connector 550"/>
            <p:cNvCxnSpPr/>
            <p:nvPr/>
          </p:nvCxnSpPr>
          <p:spPr>
            <a:xfrm flipV="1">
              <a:off x="66294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Straight Connector 551"/>
            <p:cNvCxnSpPr/>
            <p:nvPr/>
          </p:nvCxnSpPr>
          <p:spPr>
            <a:xfrm flipV="1">
              <a:off x="6477000" y="5130109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Straight Connector 552"/>
            <p:cNvCxnSpPr/>
            <p:nvPr/>
          </p:nvCxnSpPr>
          <p:spPr>
            <a:xfrm flipV="1">
              <a:off x="6324600" y="51185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/>
            <p:cNvCxnSpPr/>
            <p:nvPr/>
          </p:nvCxnSpPr>
          <p:spPr>
            <a:xfrm flipV="1">
              <a:off x="6172200" y="5116607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Straight Connector 554"/>
            <p:cNvCxnSpPr/>
            <p:nvPr/>
          </p:nvCxnSpPr>
          <p:spPr>
            <a:xfrm flipV="1">
              <a:off x="5257800" y="5145015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Straight Connector 555"/>
            <p:cNvCxnSpPr/>
            <p:nvPr/>
          </p:nvCxnSpPr>
          <p:spPr>
            <a:xfrm flipV="1">
              <a:off x="5867400" y="512309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Straight Connector 556"/>
            <p:cNvCxnSpPr/>
            <p:nvPr/>
          </p:nvCxnSpPr>
          <p:spPr>
            <a:xfrm flipV="1">
              <a:off x="57150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Straight Connector 557"/>
            <p:cNvCxnSpPr/>
            <p:nvPr/>
          </p:nvCxnSpPr>
          <p:spPr>
            <a:xfrm flipV="1">
              <a:off x="5562600" y="513624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Straight Connector 558"/>
            <p:cNvCxnSpPr/>
            <p:nvPr/>
          </p:nvCxnSpPr>
          <p:spPr>
            <a:xfrm flipV="1">
              <a:off x="5410200" y="5134303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/>
            <p:cNvCxnSpPr/>
            <p:nvPr/>
          </p:nvCxnSpPr>
          <p:spPr>
            <a:xfrm flipV="1">
              <a:off x="4495800" y="5145015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Straight Connector 560"/>
            <p:cNvCxnSpPr/>
            <p:nvPr/>
          </p:nvCxnSpPr>
          <p:spPr>
            <a:xfrm flipV="1">
              <a:off x="5105400" y="512309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Straight Connector 561"/>
            <p:cNvCxnSpPr/>
            <p:nvPr/>
          </p:nvCxnSpPr>
          <p:spPr>
            <a:xfrm flipV="1">
              <a:off x="49530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/>
            <p:cNvCxnSpPr/>
            <p:nvPr/>
          </p:nvCxnSpPr>
          <p:spPr>
            <a:xfrm flipV="1">
              <a:off x="4800600" y="513624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Connector 563"/>
            <p:cNvCxnSpPr/>
            <p:nvPr/>
          </p:nvCxnSpPr>
          <p:spPr>
            <a:xfrm flipV="1">
              <a:off x="4648200" y="5134303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/>
            <p:cNvCxnSpPr/>
            <p:nvPr/>
          </p:nvCxnSpPr>
          <p:spPr>
            <a:xfrm flipV="1">
              <a:off x="3733800" y="5127319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Straight Connector 565"/>
            <p:cNvCxnSpPr/>
            <p:nvPr/>
          </p:nvCxnSpPr>
          <p:spPr>
            <a:xfrm flipV="1">
              <a:off x="43434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Straight Connector 566"/>
            <p:cNvCxnSpPr/>
            <p:nvPr/>
          </p:nvCxnSpPr>
          <p:spPr>
            <a:xfrm flipV="1">
              <a:off x="4191000" y="5130109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Straight Connector 567"/>
            <p:cNvCxnSpPr/>
            <p:nvPr/>
          </p:nvCxnSpPr>
          <p:spPr>
            <a:xfrm flipV="1">
              <a:off x="4038600" y="51185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Straight Connector 568"/>
            <p:cNvCxnSpPr/>
            <p:nvPr/>
          </p:nvCxnSpPr>
          <p:spPr>
            <a:xfrm flipV="1">
              <a:off x="3886200" y="5116607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Straight Connector 569"/>
            <p:cNvCxnSpPr/>
            <p:nvPr/>
          </p:nvCxnSpPr>
          <p:spPr>
            <a:xfrm flipV="1">
              <a:off x="2971800" y="5127319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Straight Connector 570"/>
            <p:cNvCxnSpPr/>
            <p:nvPr/>
          </p:nvCxnSpPr>
          <p:spPr>
            <a:xfrm flipV="1">
              <a:off x="35814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Straight Connector 571"/>
            <p:cNvCxnSpPr/>
            <p:nvPr/>
          </p:nvCxnSpPr>
          <p:spPr>
            <a:xfrm flipV="1">
              <a:off x="3429000" y="5130109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Straight Connector 572"/>
            <p:cNvCxnSpPr/>
            <p:nvPr/>
          </p:nvCxnSpPr>
          <p:spPr>
            <a:xfrm flipV="1">
              <a:off x="3276600" y="51185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Straight Connector 573"/>
            <p:cNvCxnSpPr/>
            <p:nvPr/>
          </p:nvCxnSpPr>
          <p:spPr>
            <a:xfrm flipV="1">
              <a:off x="3124200" y="5116607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Straight Connector 574"/>
            <p:cNvCxnSpPr/>
            <p:nvPr/>
          </p:nvCxnSpPr>
          <p:spPr>
            <a:xfrm flipV="1">
              <a:off x="2209800" y="5145015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Straight Connector 575"/>
            <p:cNvCxnSpPr/>
            <p:nvPr/>
          </p:nvCxnSpPr>
          <p:spPr>
            <a:xfrm flipV="1">
              <a:off x="2819400" y="512309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Straight Connector 576"/>
            <p:cNvCxnSpPr/>
            <p:nvPr/>
          </p:nvCxnSpPr>
          <p:spPr>
            <a:xfrm flipV="1">
              <a:off x="26670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Straight Connector 577"/>
            <p:cNvCxnSpPr/>
            <p:nvPr/>
          </p:nvCxnSpPr>
          <p:spPr>
            <a:xfrm flipV="1">
              <a:off x="2514600" y="513624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Straight Connector 578"/>
            <p:cNvCxnSpPr/>
            <p:nvPr/>
          </p:nvCxnSpPr>
          <p:spPr>
            <a:xfrm flipV="1">
              <a:off x="2362200" y="5134303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Straight Connector 579"/>
            <p:cNvCxnSpPr/>
            <p:nvPr/>
          </p:nvCxnSpPr>
          <p:spPr>
            <a:xfrm flipV="1">
              <a:off x="1447800" y="5145015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Straight Connector 580"/>
            <p:cNvCxnSpPr/>
            <p:nvPr/>
          </p:nvCxnSpPr>
          <p:spPr>
            <a:xfrm flipV="1">
              <a:off x="2057400" y="512309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Straight Connector 581"/>
            <p:cNvCxnSpPr/>
            <p:nvPr/>
          </p:nvCxnSpPr>
          <p:spPr>
            <a:xfrm flipV="1">
              <a:off x="19050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Straight Connector 582"/>
            <p:cNvCxnSpPr/>
            <p:nvPr/>
          </p:nvCxnSpPr>
          <p:spPr>
            <a:xfrm flipV="1">
              <a:off x="1752600" y="5136246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Straight Connector 583"/>
            <p:cNvCxnSpPr/>
            <p:nvPr/>
          </p:nvCxnSpPr>
          <p:spPr>
            <a:xfrm flipV="1">
              <a:off x="1600200" y="5134303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Straight Connector 584"/>
            <p:cNvCxnSpPr/>
            <p:nvPr/>
          </p:nvCxnSpPr>
          <p:spPr>
            <a:xfrm flipV="1">
              <a:off x="12954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Straight Connector 585"/>
            <p:cNvCxnSpPr/>
            <p:nvPr/>
          </p:nvCxnSpPr>
          <p:spPr>
            <a:xfrm flipV="1">
              <a:off x="11430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Straight Connector 586"/>
            <p:cNvCxnSpPr/>
            <p:nvPr/>
          </p:nvCxnSpPr>
          <p:spPr>
            <a:xfrm flipV="1">
              <a:off x="9906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Straight Connector 587"/>
            <p:cNvCxnSpPr/>
            <p:nvPr/>
          </p:nvCxnSpPr>
          <p:spPr>
            <a:xfrm flipV="1">
              <a:off x="838200" y="51054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Straight Connector 588"/>
            <p:cNvCxnSpPr/>
            <p:nvPr/>
          </p:nvCxnSpPr>
          <p:spPr>
            <a:xfrm flipV="1">
              <a:off x="6781800" y="5712677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Straight Connector 589"/>
            <p:cNvCxnSpPr/>
            <p:nvPr/>
          </p:nvCxnSpPr>
          <p:spPr>
            <a:xfrm flipV="1">
              <a:off x="6019800" y="5715000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1" name="Straight Connector 590"/>
            <p:cNvCxnSpPr/>
            <p:nvPr/>
          </p:nvCxnSpPr>
          <p:spPr>
            <a:xfrm flipV="1">
              <a:off x="66294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Straight Connector 591"/>
            <p:cNvCxnSpPr/>
            <p:nvPr/>
          </p:nvCxnSpPr>
          <p:spPr>
            <a:xfrm flipV="1">
              <a:off x="6477000" y="5791667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Straight Connector 592"/>
            <p:cNvCxnSpPr/>
            <p:nvPr/>
          </p:nvCxnSpPr>
          <p:spPr>
            <a:xfrm flipV="1">
              <a:off x="6324600" y="57912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4" name="Straight Connector 593"/>
            <p:cNvCxnSpPr/>
            <p:nvPr/>
          </p:nvCxnSpPr>
          <p:spPr>
            <a:xfrm flipV="1">
              <a:off x="61722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5" name="Straight Connector 594"/>
            <p:cNvCxnSpPr/>
            <p:nvPr/>
          </p:nvCxnSpPr>
          <p:spPr>
            <a:xfrm flipV="1">
              <a:off x="5257800" y="5730373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Straight Connector 595"/>
            <p:cNvCxnSpPr/>
            <p:nvPr/>
          </p:nvCxnSpPr>
          <p:spPr>
            <a:xfrm flipV="1">
              <a:off x="5867400" y="578465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7" name="Straight Connector 596"/>
            <p:cNvCxnSpPr/>
            <p:nvPr/>
          </p:nvCxnSpPr>
          <p:spPr>
            <a:xfrm flipV="1">
              <a:off x="57150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8" name="Straight Connector 597"/>
            <p:cNvCxnSpPr/>
            <p:nvPr/>
          </p:nvCxnSpPr>
          <p:spPr>
            <a:xfrm flipV="1">
              <a:off x="5562600" y="579780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Straight Connector 598"/>
            <p:cNvCxnSpPr/>
            <p:nvPr/>
          </p:nvCxnSpPr>
          <p:spPr>
            <a:xfrm flipV="1">
              <a:off x="5410200" y="5795861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Straight Connector 599"/>
            <p:cNvCxnSpPr/>
            <p:nvPr/>
          </p:nvCxnSpPr>
          <p:spPr>
            <a:xfrm flipV="1">
              <a:off x="4495800" y="5715000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1" name="Straight Connector 600"/>
            <p:cNvCxnSpPr/>
            <p:nvPr/>
          </p:nvCxnSpPr>
          <p:spPr>
            <a:xfrm flipV="1">
              <a:off x="5105400" y="578465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2" name="Straight Connector 601"/>
            <p:cNvCxnSpPr/>
            <p:nvPr/>
          </p:nvCxnSpPr>
          <p:spPr>
            <a:xfrm flipV="1">
              <a:off x="49530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3" name="Straight Connector 602"/>
            <p:cNvCxnSpPr/>
            <p:nvPr/>
          </p:nvCxnSpPr>
          <p:spPr>
            <a:xfrm flipV="1">
              <a:off x="4800600" y="579780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4" name="Straight Connector 603"/>
            <p:cNvCxnSpPr/>
            <p:nvPr/>
          </p:nvCxnSpPr>
          <p:spPr>
            <a:xfrm flipV="1">
              <a:off x="4648200" y="5795861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5" name="Straight Connector 604"/>
            <p:cNvCxnSpPr/>
            <p:nvPr/>
          </p:nvCxnSpPr>
          <p:spPr>
            <a:xfrm flipV="1">
              <a:off x="3733800" y="5712677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6" name="Straight Connector 605"/>
            <p:cNvCxnSpPr/>
            <p:nvPr/>
          </p:nvCxnSpPr>
          <p:spPr>
            <a:xfrm flipV="1">
              <a:off x="43434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Straight Connector 606"/>
            <p:cNvCxnSpPr/>
            <p:nvPr/>
          </p:nvCxnSpPr>
          <p:spPr>
            <a:xfrm flipV="1">
              <a:off x="4191000" y="5791667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8" name="Straight Connector 607"/>
            <p:cNvCxnSpPr/>
            <p:nvPr/>
          </p:nvCxnSpPr>
          <p:spPr>
            <a:xfrm flipV="1">
              <a:off x="4038600" y="5780108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/>
            <p:cNvCxnSpPr/>
            <p:nvPr/>
          </p:nvCxnSpPr>
          <p:spPr>
            <a:xfrm flipV="1">
              <a:off x="38862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Straight Connector 609"/>
            <p:cNvCxnSpPr/>
            <p:nvPr/>
          </p:nvCxnSpPr>
          <p:spPr>
            <a:xfrm flipV="1">
              <a:off x="2971800" y="5712677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Straight Connector 610"/>
            <p:cNvCxnSpPr/>
            <p:nvPr/>
          </p:nvCxnSpPr>
          <p:spPr>
            <a:xfrm flipV="1">
              <a:off x="35814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2" name="Straight Connector 611"/>
            <p:cNvCxnSpPr/>
            <p:nvPr/>
          </p:nvCxnSpPr>
          <p:spPr>
            <a:xfrm flipV="1">
              <a:off x="3429000" y="5791667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Straight Connector 612"/>
            <p:cNvCxnSpPr/>
            <p:nvPr/>
          </p:nvCxnSpPr>
          <p:spPr>
            <a:xfrm flipV="1">
              <a:off x="3276600" y="5780108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" name="Straight Connector 613"/>
            <p:cNvCxnSpPr/>
            <p:nvPr/>
          </p:nvCxnSpPr>
          <p:spPr>
            <a:xfrm flipV="1">
              <a:off x="3124200" y="5778165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Straight Connector 614"/>
            <p:cNvCxnSpPr/>
            <p:nvPr/>
          </p:nvCxnSpPr>
          <p:spPr>
            <a:xfrm flipV="1">
              <a:off x="2209800" y="5730373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" name="Straight Connector 615"/>
            <p:cNvCxnSpPr/>
            <p:nvPr/>
          </p:nvCxnSpPr>
          <p:spPr>
            <a:xfrm flipV="1">
              <a:off x="2819400" y="578465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" name="Straight Connector 616"/>
            <p:cNvCxnSpPr/>
            <p:nvPr/>
          </p:nvCxnSpPr>
          <p:spPr>
            <a:xfrm flipV="1">
              <a:off x="2667000" y="579120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" name="Straight Connector 617"/>
            <p:cNvCxnSpPr/>
            <p:nvPr/>
          </p:nvCxnSpPr>
          <p:spPr>
            <a:xfrm flipV="1">
              <a:off x="2514600" y="579780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9" name="Straight Connector 618"/>
            <p:cNvCxnSpPr/>
            <p:nvPr/>
          </p:nvCxnSpPr>
          <p:spPr>
            <a:xfrm flipV="1">
              <a:off x="2362200" y="5795861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0" name="Straight Connector 619"/>
            <p:cNvCxnSpPr/>
            <p:nvPr/>
          </p:nvCxnSpPr>
          <p:spPr>
            <a:xfrm flipV="1">
              <a:off x="1447800" y="5730373"/>
              <a:ext cx="0" cy="365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Straight Connector 620"/>
            <p:cNvCxnSpPr/>
            <p:nvPr/>
          </p:nvCxnSpPr>
          <p:spPr>
            <a:xfrm flipV="1">
              <a:off x="2057400" y="578465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2" name="Straight Connector 621"/>
            <p:cNvCxnSpPr/>
            <p:nvPr/>
          </p:nvCxnSpPr>
          <p:spPr>
            <a:xfrm flipV="1">
              <a:off x="19050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Straight Connector 622"/>
            <p:cNvCxnSpPr/>
            <p:nvPr/>
          </p:nvCxnSpPr>
          <p:spPr>
            <a:xfrm flipV="1">
              <a:off x="1752600" y="5797804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" name="Straight Connector 623"/>
            <p:cNvCxnSpPr/>
            <p:nvPr/>
          </p:nvCxnSpPr>
          <p:spPr>
            <a:xfrm flipV="1">
              <a:off x="1600200" y="5795861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Straight Connector 624"/>
            <p:cNvCxnSpPr/>
            <p:nvPr/>
          </p:nvCxnSpPr>
          <p:spPr>
            <a:xfrm flipV="1">
              <a:off x="12954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Straight Connector 625"/>
            <p:cNvCxnSpPr/>
            <p:nvPr/>
          </p:nvCxnSpPr>
          <p:spPr>
            <a:xfrm flipV="1">
              <a:off x="11430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" name="Straight Connector 626"/>
            <p:cNvCxnSpPr/>
            <p:nvPr/>
          </p:nvCxnSpPr>
          <p:spPr>
            <a:xfrm flipV="1">
              <a:off x="9906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Straight Connector 627"/>
            <p:cNvCxnSpPr/>
            <p:nvPr/>
          </p:nvCxnSpPr>
          <p:spPr>
            <a:xfrm flipV="1">
              <a:off x="838200" y="5804350"/>
              <a:ext cx="0" cy="291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9" name="TextBox 628"/>
            <p:cNvSpPr txBox="1"/>
            <p:nvPr/>
          </p:nvSpPr>
          <p:spPr>
            <a:xfrm>
              <a:off x="2057400" y="5410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0" name="TextBox 629"/>
            <p:cNvSpPr txBox="1"/>
            <p:nvPr/>
          </p:nvSpPr>
          <p:spPr>
            <a:xfrm>
              <a:off x="3603422" y="539109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631" name="TextBox 630"/>
            <p:cNvSpPr txBox="1"/>
            <p:nvPr/>
          </p:nvSpPr>
          <p:spPr>
            <a:xfrm>
              <a:off x="5097294" y="5410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2" name="TextBox 631"/>
            <p:cNvSpPr txBox="1"/>
            <p:nvPr/>
          </p:nvSpPr>
          <p:spPr>
            <a:xfrm>
              <a:off x="6477000" y="539109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23" name="Group 722"/>
          <p:cNvGrpSpPr/>
          <p:nvPr/>
        </p:nvGrpSpPr>
        <p:grpSpPr>
          <a:xfrm rot="16200000">
            <a:off x="5641406" y="2130995"/>
            <a:ext cx="2312670" cy="489081"/>
            <a:chOff x="1066800" y="1801368"/>
            <a:chExt cx="2312670" cy="489081"/>
          </a:xfrm>
        </p:grpSpPr>
        <p:sp>
          <p:nvSpPr>
            <p:cNvPr id="724" name="Pentagon 723"/>
            <p:cNvSpPr/>
            <p:nvPr/>
          </p:nvSpPr>
          <p:spPr>
            <a:xfrm>
              <a:off x="1371599" y="1805817"/>
              <a:ext cx="2007870" cy="484632"/>
            </a:xfrm>
            <a:prstGeom prst="homePlate">
              <a:avLst>
                <a:gd name="adj" fmla="val 158634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Pentagon 724"/>
            <p:cNvSpPr/>
            <p:nvPr/>
          </p:nvSpPr>
          <p:spPr>
            <a:xfrm>
              <a:off x="2650366" y="1801368"/>
              <a:ext cx="729104" cy="484632"/>
            </a:xfrm>
            <a:prstGeom prst="homePlate">
              <a:avLst>
                <a:gd name="adj" fmla="val 15863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Flowchart: Stored Data 725"/>
            <p:cNvSpPr/>
            <p:nvPr/>
          </p:nvSpPr>
          <p:spPr>
            <a:xfrm>
              <a:off x="1066800" y="1805817"/>
              <a:ext cx="914400" cy="484632"/>
            </a:xfrm>
            <a:prstGeom prst="flowChartOnlineStorag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28" name="Straight Connector 727"/>
          <p:cNvCxnSpPr/>
          <p:nvPr/>
        </p:nvCxnSpPr>
        <p:spPr>
          <a:xfrm flipV="1">
            <a:off x="6163596" y="1193214"/>
            <a:ext cx="2128488" cy="235497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1" name="Straight Connector 730"/>
          <p:cNvCxnSpPr/>
          <p:nvPr/>
        </p:nvCxnSpPr>
        <p:spPr>
          <a:xfrm flipV="1">
            <a:off x="4750002" y="1125333"/>
            <a:ext cx="2164017" cy="242143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46862" y="1582101"/>
            <a:ext cx="6244098" cy="122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>
            <a:off x="1905000" y="1260285"/>
            <a:ext cx="999173" cy="959363"/>
          </a:xfrm>
          <a:prstGeom prst="arc">
            <a:avLst>
              <a:gd name="adj1" fmla="val 18247272"/>
              <a:gd name="adj2" fmla="val 269265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8" name="Arc 647"/>
          <p:cNvSpPr/>
          <p:nvPr/>
        </p:nvSpPr>
        <p:spPr>
          <a:xfrm rot="13303074">
            <a:off x="2718418" y="1394910"/>
            <a:ext cx="915104" cy="1108095"/>
          </a:xfrm>
          <a:prstGeom prst="arc">
            <a:avLst>
              <a:gd name="adj1" fmla="val 19332805"/>
              <a:gd name="adj2" fmla="val 269265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9" name="Group 648"/>
          <p:cNvGrpSpPr/>
          <p:nvPr/>
        </p:nvGrpSpPr>
        <p:grpSpPr>
          <a:xfrm rot="9283476">
            <a:off x="1822511" y="851310"/>
            <a:ext cx="2312670" cy="489081"/>
            <a:chOff x="1066800" y="1801368"/>
            <a:chExt cx="2312670" cy="489081"/>
          </a:xfrm>
        </p:grpSpPr>
        <p:sp>
          <p:nvSpPr>
            <p:cNvPr id="650" name="Pentagon 649"/>
            <p:cNvSpPr/>
            <p:nvPr/>
          </p:nvSpPr>
          <p:spPr>
            <a:xfrm>
              <a:off x="1371599" y="1805817"/>
              <a:ext cx="2007870" cy="484632"/>
            </a:xfrm>
            <a:prstGeom prst="homePlate">
              <a:avLst>
                <a:gd name="adj" fmla="val 158634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Pentagon 650"/>
            <p:cNvSpPr/>
            <p:nvPr/>
          </p:nvSpPr>
          <p:spPr>
            <a:xfrm>
              <a:off x="2650366" y="1801368"/>
              <a:ext cx="729104" cy="484632"/>
            </a:xfrm>
            <a:prstGeom prst="homePlate">
              <a:avLst>
                <a:gd name="adj" fmla="val 15863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Flowchart: Stored Data 651"/>
            <p:cNvSpPr/>
            <p:nvPr/>
          </p:nvSpPr>
          <p:spPr>
            <a:xfrm>
              <a:off x="1066800" y="1805817"/>
              <a:ext cx="914400" cy="484632"/>
            </a:xfrm>
            <a:prstGeom prst="flowChartOnlineStorag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0" name="TextBox 179"/>
          <p:cNvSpPr txBox="1"/>
          <p:nvPr/>
        </p:nvSpPr>
        <p:spPr>
          <a:xfrm>
            <a:off x="4568220" y="352111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653" name="TextBox 652"/>
          <p:cNvSpPr txBox="1"/>
          <p:nvPr/>
        </p:nvSpPr>
        <p:spPr>
          <a:xfrm>
            <a:off x="7543800" y="113853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654" name="TextBox 653"/>
          <p:cNvSpPr txBox="1"/>
          <p:nvPr/>
        </p:nvSpPr>
        <p:spPr>
          <a:xfrm>
            <a:off x="6241557" y="112486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655" name="TextBox 654"/>
          <p:cNvSpPr txBox="1"/>
          <p:nvPr/>
        </p:nvSpPr>
        <p:spPr>
          <a:xfrm>
            <a:off x="8190960" y="128557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8" name="TextBox 457"/>
          <p:cNvSpPr txBox="1"/>
          <p:nvPr/>
        </p:nvSpPr>
        <p:spPr>
          <a:xfrm>
            <a:off x="715454" y="4866382"/>
            <a:ext cx="7847724" cy="1077218"/>
          </a:xfrm>
          <a:prstGeom prst="rect">
            <a:avLst/>
          </a:prstGeom>
          <a:solidFill>
            <a:srgbClr val="CCFF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ABC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ত্রিভুজক্ষেত্রের সমান ক্ষেত্রফল বিশিস্ট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ECFF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সামান্তরিক অংকন করা হল যার একটি কোণ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X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এর সমান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9" name="Arc 458"/>
          <p:cNvSpPr/>
          <p:nvPr/>
        </p:nvSpPr>
        <p:spPr>
          <a:xfrm rot="1649871" flipH="1">
            <a:off x="5472547" y="2995877"/>
            <a:ext cx="999173" cy="959363"/>
          </a:xfrm>
          <a:prstGeom prst="arc">
            <a:avLst>
              <a:gd name="adj1" fmla="val 18247272"/>
              <a:gd name="adj2" fmla="val 269265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1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0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1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0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4513 L -0.00191 -0.2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000"/>
                            </p:stCondLst>
                            <p:childTnLst>
                              <p:par>
                                <p:cTn id="16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2 L 0.04618 -0.20069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0.55764 -0.00417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82" y="-208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0" dur="10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36823 -0.00463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3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8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800000">
                                      <p:cBhvr>
                                        <p:cTn id="199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2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823 -0.00463 L 0.51823 -0.00463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10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3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22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8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34" dur="2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40741E-7 L -0.14965 -0.00463 " pathEditMode="relative" rAng="0" ptsTypes="AA">
                                      <p:cBhvr>
                                        <p:cTn id="241" dur="2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45" dur="2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2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56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9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0186 L -0.22327 0.32963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63" y="16574"/>
                                    </p:animMotion>
                                  </p:childTnLst>
                                </p:cTn>
                              </p:par>
                              <p:par>
                                <p:cTn id="2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4" dur="20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20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20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2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5"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0.22673 0.33148 " pathEditMode="relative" rAng="0" ptsTypes="AA">
                                      <p:cBhvr>
                                        <p:cTn id="297" dur="20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7" y="16574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0" dur="20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4"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7" dur="10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3" dur="1000"/>
                                        <p:tgtEl>
                                          <p:spTgt spid="4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1000"/>
                                        <p:tgtEl>
                                          <p:spTgt spid="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1" dur="1000"/>
                                        <p:tgtEl>
                                          <p:spTgt spid="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5" grpId="0" animBg="1"/>
      <p:bldP spid="457" grpId="0" animBg="1"/>
      <p:bldP spid="53" grpId="0" animBg="1"/>
      <p:bldP spid="71" grpId="0" animBg="1"/>
      <p:bldP spid="89" grpId="0" animBg="1"/>
      <p:bldP spid="221" grpId="0"/>
      <p:bldP spid="224" grpId="0" animBg="1"/>
      <p:bldP spid="225" grpId="0"/>
      <p:bldP spid="243" grpId="0" animBg="1"/>
      <p:bldP spid="244" grpId="0" animBg="1"/>
      <p:bldP spid="279" grpId="0" animBg="1"/>
      <p:bldP spid="280" grpId="0" animBg="1"/>
      <p:bldP spid="16" grpId="0" animBg="1"/>
      <p:bldP spid="648" grpId="0" animBg="1"/>
      <p:bldP spid="180" grpId="0"/>
      <p:bldP spid="653" grpId="0"/>
      <p:bldP spid="654" grpId="0"/>
      <p:bldP spid="655" grpId="0"/>
      <p:bldP spid="458" grpId="0" uiExpand="1" build="p" animBg="1"/>
      <p:bldP spid="45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2357</TotalTime>
  <Words>521</Words>
  <Application>Microsoft Office PowerPoint</Application>
  <PresentationFormat>On-screen Show (4:3)</PresentationFormat>
  <Paragraphs>171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Verdana</vt:lpstr>
      <vt:lpstr>Symbol</vt:lpstr>
      <vt:lpstr>NikoshBAN</vt:lpstr>
      <vt:lpstr>Calibri</vt:lpstr>
      <vt:lpstr>Times New Roman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Fazla Masud</dc:creator>
  <cp:lastModifiedBy>Fazla Masud</cp:lastModifiedBy>
  <cp:revision>276</cp:revision>
  <dcterms:created xsi:type="dcterms:W3CDTF">2006-08-16T00:00:00Z</dcterms:created>
  <dcterms:modified xsi:type="dcterms:W3CDTF">2016-12-24T14:19:35Z</dcterms:modified>
</cp:coreProperties>
</file>